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70" r:id="rId3"/>
    <p:sldId id="259" r:id="rId4"/>
    <p:sldId id="257" r:id="rId5"/>
    <p:sldId id="258" r:id="rId6"/>
    <p:sldId id="262" r:id="rId7"/>
    <p:sldId id="268" r:id="rId8"/>
    <p:sldId id="269" r:id="rId9"/>
    <p:sldId id="264" r:id="rId10"/>
    <p:sldId id="265" r:id="rId11"/>
    <p:sldId id="266" r:id="rId12"/>
    <p:sldId id="267" r:id="rId13"/>
    <p:sldId id="261" r:id="rId14"/>
    <p:sldId id="271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A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>
      <p:cViewPr varScale="1">
        <p:scale>
          <a:sx n="128" d="100"/>
          <a:sy n="128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524E85E-569F-0E43-86FF-8D6A70DBAB25}" type="doc">
      <dgm:prSet loTypeId="urn:microsoft.com/office/officeart/2008/layout/CircleAccentTimeline" loCatId="" qsTypeId="urn:microsoft.com/office/officeart/2005/8/quickstyle/simple1" qsCatId="simple" csTypeId="urn:microsoft.com/office/officeart/2005/8/colors/accent1_2" csCatId="accent1" phldr="1"/>
      <dgm:spPr/>
    </dgm:pt>
    <dgm:pt modelId="{639689FA-01B5-7740-A0C4-9F08BC428433}">
      <dgm:prSet phldrT="[Text]"/>
      <dgm:spPr/>
      <dgm:t>
        <a:bodyPr/>
        <a:lstStyle/>
        <a:p>
          <a:r>
            <a:rPr lang="en-US" dirty="0"/>
            <a:t>1989</a:t>
          </a:r>
        </a:p>
      </dgm:t>
    </dgm:pt>
    <dgm:pt modelId="{6B8D52DB-2D44-114A-BF13-A64B9CC3949A}" type="parTrans" cxnId="{63703154-5E53-A147-B6B8-A71A43E706F3}">
      <dgm:prSet/>
      <dgm:spPr/>
      <dgm:t>
        <a:bodyPr/>
        <a:lstStyle/>
        <a:p>
          <a:endParaRPr lang="en-US"/>
        </a:p>
      </dgm:t>
    </dgm:pt>
    <dgm:pt modelId="{DE7F09A5-B75C-B746-891E-72402B8F5ED1}" type="sibTrans" cxnId="{63703154-5E53-A147-B6B8-A71A43E706F3}">
      <dgm:prSet/>
      <dgm:spPr/>
      <dgm:t>
        <a:bodyPr/>
        <a:lstStyle/>
        <a:p>
          <a:endParaRPr lang="en-US"/>
        </a:p>
      </dgm:t>
    </dgm:pt>
    <dgm:pt modelId="{58EB783E-857B-7946-A00C-FF61516C15A4}">
      <dgm:prSet phldrT="[Text]"/>
      <dgm:spPr/>
      <dgm:t>
        <a:bodyPr/>
        <a:lstStyle/>
        <a:p>
          <a:r>
            <a:rPr lang="en-US" dirty="0"/>
            <a:t>1990</a:t>
          </a:r>
        </a:p>
      </dgm:t>
    </dgm:pt>
    <dgm:pt modelId="{B577A9E1-C656-0342-A871-9E9A14D2CC82}" type="parTrans" cxnId="{64F75BDF-E102-8445-B293-03ADE41A9DF8}">
      <dgm:prSet/>
      <dgm:spPr/>
      <dgm:t>
        <a:bodyPr/>
        <a:lstStyle/>
        <a:p>
          <a:endParaRPr lang="en-US"/>
        </a:p>
      </dgm:t>
    </dgm:pt>
    <dgm:pt modelId="{2B6657AE-AFF7-A349-8F33-2077DBC8E069}" type="sibTrans" cxnId="{64F75BDF-E102-8445-B293-03ADE41A9DF8}">
      <dgm:prSet/>
      <dgm:spPr/>
      <dgm:t>
        <a:bodyPr/>
        <a:lstStyle/>
        <a:p>
          <a:endParaRPr lang="en-US"/>
        </a:p>
      </dgm:t>
    </dgm:pt>
    <dgm:pt modelId="{EAE5C716-FF6F-0449-8933-408E0D83471B}">
      <dgm:prSet phldrT="[Text]"/>
      <dgm:spPr/>
      <dgm:t>
        <a:bodyPr/>
        <a:lstStyle/>
        <a:p>
          <a:r>
            <a:rPr lang="en-US" dirty="0"/>
            <a:t>1992</a:t>
          </a:r>
        </a:p>
      </dgm:t>
    </dgm:pt>
    <dgm:pt modelId="{291F60B6-B151-3644-BBAE-2CAE18D1D094}" type="parTrans" cxnId="{884385FB-A0E8-2C45-9CD2-B921FBE0D006}">
      <dgm:prSet/>
      <dgm:spPr/>
      <dgm:t>
        <a:bodyPr/>
        <a:lstStyle/>
        <a:p>
          <a:endParaRPr lang="en-US"/>
        </a:p>
      </dgm:t>
    </dgm:pt>
    <dgm:pt modelId="{729B27F1-97FB-B942-9525-8A27B58A99C9}" type="sibTrans" cxnId="{884385FB-A0E8-2C45-9CD2-B921FBE0D006}">
      <dgm:prSet/>
      <dgm:spPr/>
      <dgm:t>
        <a:bodyPr/>
        <a:lstStyle/>
        <a:p>
          <a:endParaRPr lang="en-US"/>
        </a:p>
      </dgm:t>
    </dgm:pt>
    <dgm:pt modelId="{92578EE2-381E-1346-BC23-12920584A44B}">
      <dgm:prSet phldrT="[Text]"/>
      <dgm:spPr/>
      <dgm:t>
        <a:bodyPr/>
        <a:lstStyle/>
        <a:p>
          <a:r>
            <a:rPr lang="en-US" dirty="0"/>
            <a:t>1993</a:t>
          </a:r>
        </a:p>
      </dgm:t>
    </dgm:pt>
    <dgm:pt modelId="{F7AE2588-92F6-9B44-85FA-11D7BE6F4BCF}" type="parTrans" cxnId="{7BE0CDE9-B1CD-2B46-97EF-6830FD257A65}">
      <dgm:prSet/>
      <dgm:spPr/>
      <dgm:t>
        <a:bodyPr/>
        <a:lstStyle/>
        <a:p>
          <a:endParaRPr lang="en-US"/>
        </a:p>
      </dgm:t>
    </dgm:pt>
    <dgm:pt modelId="{7DE4A705-FE0B-AC49-9DF7-BDFEE8205832}" type="sibTrans" cxnId="{7BE0CDE9-B1CD-2B46-97EF-6830FD257A65}">
      <dgm:prSet/>
      <dgm:spPr/>
      <dgm:t>
        <a:bodyPr/>
        <a:lstStyle/>
        <a:p>
          <a:endParaRPr lang="en-US"/>
        </a:p>
      </dgm:t>
    </dgm:pt>
    <dgm:pt modelId="{2424E8E7-9130-8245-B6A9-9585AE31559F}">
      <dgm:prSet phldrT="[Text]"/>
      <dgm:spPr/>
      <dgm:t>
        <a:bodyPr/>
        <a:lstStyle/>
        <a:p>
          <a:r>
            <a:rPr lang="en-US" dirty="0"/>
            <a:t>1994</a:t>
          </a:r>
        </a:p>
      </dgm:t>
    </dgm:pt>
    <dgm:pt modelId="{CD46132B-01D4-FA49-B251-14AE06815B34}" type="parTrans" cxnId="{45583F46-A0E4-E14A-8555-DC7D8A005CA0}">
      <dgm:prSet/>
      <dgm:spPr/>
      <dgm:t>
        <a:bodyPr/>
        <a:lstStyle/>
        <a:p>
          <a:endParaRPr lang="en-US"/>
        </a:p>
      </dgm:t>
    </dgm:pt>
    <dgm:pt modelId="{F561C3AC-1FA4-6241-B69B-57B5FF9736BC}" type="sibTrans" cxnId="{45583F46-A0E4-E14A-8555-DC7D8A005CA0}">
      <dgm:prSet/>
      <dgm:spPr/>
      <dgm:t>
        <a:bodyPr/>
        <a:lstStyle/>
        <a:p>
          <a:endParaRPr lang="en-US"/>
        </a:p>
      </dgm:t>
    </dgm:pt>
    <dgm:pt modelId="{41F38044-B13C-A744-85D5-E81194166AAE}">
      <dgm:prSet phldrT="[Text]"/>
      <dgm:spPr/>
      <dgm:t>
        <a:bodyPr/>
        <a:lstStyle/>
        <a:p>
          <a:r>
            <a:rPr lang="en-US" dirty="0"/>
            <a:t>1991</a:t>
          </a:r>
        </a:p>
      </dgm:t>
    </dgm:pt>
    <dgm:pt modelId="{4B853FE2-A4AD-994D-B925-FDAF761A979A}" type="parTrans" cxnId="{9E009614-E46E-E440-B8A9-59B7A5DBD59D}">
      <dgm:prSet/>
      <dgm:spPr/>
      <dgm:t>
        <a:bodyPr/>
        <a:lstStyle/>
        <a:p>
          <a:endParaRPr lang="en-US"/>
        </a:p>
      </dgm:t>
    </dgm:pt>
    <dgm:pt modelId="{A427AE78-9694-514C-A15D-606D2C9DAA01}" type="sibTrans" cxnId="{9E009614-E46E-E440-B8A9-59B7A5DBD59D}">
      <dgm:prSet/>
      <dgm:spPr/>
      <dgm:t>
        <a:bodyPr/>
        <a:lstStyle/>
        <a:p>
          <a:endParaRPr lang="en-US"/>
        </a:p>
      </dgm:t>
    </dgm:pt>
    <dgm:pt modelId="{F31D3D14-0B1C-1C4D-83AB-F9AB923879A3}">
      <dgm:prSet phldrT="[Text]"/>
      <dgm:spPr/>
      <dgm:t>
        <a:bodyPr/>
        <a:lstStyle/>
        <a:p>
          <a:r>
            <a:rPr lang="en-US" dirty="0"/>
            <a:t>1995</a:t>
          </a:r>
        </a:p>
      </dgm:t>
    </dgm:pt>
    <dgm:pt modelId="{9C71C2DE-939B-8547-85E9-56EAC1AFEE16}" type="parTrans" cxnId="{304858D9-3A3E-3F46-84E6-AB53FC0004C1}">
      <dgm:prSet/>
      <dgm:spPr/>
      <dgm:t>
        <a:bodyPr/>
        <a:lstStyle/>
        <a:p>
          <a:endParaRPr lang="en-US"/>
        </a:p>
      </dgm:t>
    </dgm:pt>
    <dgm:pt modelId="{BBC1333F-E4C0-C743-A1AF-8CDDF621928B}" type="sibTrans" cxnId="{304858D9-3A3E-3F46-84E6-AB53FC0004C1}">
      <dgm:prSet/>
      <dgm:spPr/>
      <dgm:t>
        <a:bodyPr/>
        <a:lstStyle/>
        <a:p>
          <a:endParaRPr lang="en-US"/>
        </a:p>
      </dgm:t>
    </dgm:pt>
    <dgm:pt modelId="{DFE1FED5-1B20-1448-9361-495EEF138756}">
      <dgm:prSet phldrT="[Text]"/>
      <dgm:spPr/>
      <dgm:t>
        <a:bodyPr/>
        <a:lstStyle/>
        <a:p>
          <a:r>
            <a:rPr lang="en-US" dirty="0"/>
            <a:t>1996</a:t>
          </a:r>
        </a:p>
      </dgm:t>
    </dgm:pt>
    <dgm:pt modelId="{42D86774-6F10-0C43-A142-F0102A2E1C19}" type="parTrans" cxnId="{0A1D501E-2163-7948-8EA8-259A79AAD287}">
      <dgm:prSet/>
      <dgm:spPr/>
      <dgm:t>
        <a:bodyPr/>
        <a:lstStyle/>
        <a:p>
          <a:endParaRPr lang="en-US"/>
        </a:p>
      </dgm:t>
    </dgm:pt>
    <dgm:pt modelId="{659C848A-B66C-8F48-B28A-5F7CC53EE23F}" type="sibTrans" cxnId="{0A1D501E-2163-7948-8EA8-259A79AAD287}">
      <dgm:prSet/>
      <dgm:spPr/>
      <dgm:t>
        <a:bodyPr/>
        <a:lstStyle/>
        <a:p>
          <a:endParaRPr lang="en-US"/>
        </a:p>
      </dgm:t>
    </dgm:pt>
    <dgm:pt modelId="{B8C0820F-D8AC-3441-ADE0-42DA388C3AA2}">
      <dgm:prSet phldrT="[Text]"/>
      <dgm:spPr/>
      <dgm:t>
        <a:bodyPr/>
        <a:lstStyle/>
        <a:p>
          <a:r>
            <a:rPr lang="en-US" dirty="0"/>
            <a:t>1997</a:t>
          </a:r>
        </a:p>
      </dgm:t>
    </dgm:pt>
    <dgm:pt modelId="{A0F7328F-C252-3E4E-8C33-D1E8D78E5222}" type="parTrans" cxnId="{728AB0BC-AA0E-9543-8635-E8C843DFCE9D}">
      <dgm:prSet/>
      <dgm:spPr/>
      <dgm:t>
        <a:bodyPr/>
        <a:lstStyle/>
        <a:p>
          <a:endParaRPr lang="en-US"/>
        </a:p>
      </dgm:t>
    </dgm:pt>
    <dgm:pt modelId="{F0E42AB6-E631-5E41-A387-DAADDF47008D}" type="sibTrans" cxnId="{728AB0BC-AA0E-9543-8635-E8C843DFCE9D}">
      <dgm:prSet/>
      <dgm:spPr/>
      <dgm:t>
        <a:bodyPr/>
        <a:lstStyle/>
        <a:p>
          <a:endParaRPr lang="en-US"/>
        </a:p>
      </dgm:t>
    </dgm:pt>
    <dgm:pt modelId="{F872B6ED-B11E-4D4F-A958-AB8429CDD04C}">
      <dgm:prSet phldrT="[Text]"/>
      <dgm:spPr/>
      <dgm:t>
        <a:bodyPr/>
        <a:lstStyle/>
        <a:p>
          <a:r>
            <a:rPr lang="en-US" dirty="0"/>
            <a:t>1998</a:t>
          </a:r>
        </a:p>
      </dgm:t>
    </dgm:pt>
    <dgm:pt modelId="{C084CB5E-C194-664B-9B9C-58E370BEF0D0}" type="parTrans" cxnId="{6837C537-63B4-A84C-B947-553FC190DC81}">
      <dgm:prSet/>
      <dgm:spPr/>
      <dgm:t>
        <a:bodyPr/>
        <a:lstStyle/>
        <a:p>
          <a:endParaRPr lang="en-US"/>
        </a:p>
      </dgm:t>
    </dgm:pt>
    <dgm:pt modelId="{07199D73-C5E3-4945-8535-D224120257C7}" type="sibTrans" cxnId="{6837C537-63B4-A84C-B947-553FC190DC81}">
      <dgm:prSet/>
      <dgm:spPr/>
      <dgm:t>
        <a:bodyPr/>
        <a:lstStyle/>
        <a:p>
          <a:endParaRPr lang="en-US"/>
        </a:p>
      </dgm:t>
    </dgm:pt>
    <dgm:pt modelId="{7DB3A3EB-573A-0348-9073-2CB0B6CFDE7E}">
      <dgm:prSet phldrT="[Text]"/>
      <dgm:spPr/>
      <dgm:t>
        <a:bodyPr/>
        <a:lstStyle/>
        <a:p>
          <a:r>
            <a:rPr lang="en-US" dirty="0"/>
            <a:t>1999</a:t>
          </a:r>
        </a:p>
      </dgm:t>
    </dgm:pt>
    <dgm:pt modelId="{0CBFB321-63B8-774A-92F4-80EDBD14CE1A}" type="parTrans" cxnId="{577C411A-2D4B-0044-A3C7-CC57C1F6207F}">
      <dgm:prSet/>
      <dgm:spPr/>
      <dgm:t>
        <a:bodyPr/>
        <a:lstStyle/>
        <a:p>
          <a:endParaRPr lang="en-US"/>
        </a:p>
      </dgm:t>
    </dgm:pt>
    <dgm:pt modelId="{0B4AB23B-A25B-5948-8A63-D4ED7756B27B}" type="sibTrans" cxnId="{577C411A-2D4B-0044-A3C7-CC57C1F6207F}">
      <dgm:prSet/>
      <dgm:spPr/>
      <dgm:t>
        <a:bodyPr/>
        <a:lstStyle/>
        <a:p>
          <a:endParaRPr lang="en-US"/>
        </a:p>
      </dgm:t>
    </dgm:pt>
    <dgm:pt modelId="{7897BFB0-776F-3D49-B438-B9ABFD1807F6}">
      <dgm:prSet phldrT="[Text]"/>
      <dgm:spPr/>
      <dgm:t>
        <a:bodyPr/>
        <a:lstStyle/>
        <a:p>
          <a:r>
            <a:rPr lang="en-US" dirty="0"/>
            <a:t>2000</a:t>
          </a:r>
        </a:p>
      </dgm:t>
    </dgm:pt>
    <dgm:pt modelId="{3E204445-E5DF-E344-8EC1-9E47F70C1086}" type="parTrans" cxnId="{8DE38684-B6B7-0D44-BE66-92E6628E5541}">
      <dgm:prSet/>
      <dgm:spPr/>
      <dgm:t>
        <a:bodyPr/>
        <a:lstStyle/>
        <a:p>
          <a:endParaRPr lang="en-US"/>
        </a:p>
      </dgm:t>
    </dgm:pt>
    <dgm:pt modelId="{AEA07B5A-1620-9247-9A02-839D746E942A}" type="sibTrans" cxnId="{8DE38684-B6B7-0D44-BE66-92E6628E5541}">
      <dgm:prSet/>
      <dgm:spPr/>
      <dgm:t>
        <a:bodyPr/>
        <a:lstStyle/>
        <a:p>
          <a:endParaRPr lang="en-US"/>
        </a:p>
      </dgm:t>
    </dgm:pt>
    <dgm:pt modelId="{5A66359A-FD79-8947-AA84-8BE437BBE675}">
      <dgm:prSet phldrT="[Text]"/>
      <dgm:spPr/>
      <dgm:t>
        <a:bodyPr/>
        <a:lstStyle/>
        <a:p>
          <a:r>
            <a:rPr lang="en-US" dirty="0"/>
            <a:t>2001</a:t>
          </a:r>
        </a:p>
      </dgm:t>
    </dgm:pt>
    <dgm:pt modelId="{CFE2DD29-B83C-B245-AE54-28A7DF213832}" type="parTrans" cxnId="{072C5627-9D16-E445-8D86-EAE4C723A78B}">
      <dgm:prSet/>
      <dgm:spPr/>
      <dgm:t>
        <a:bodyPr/>
        <a:lstStyle/>
        <a:p>
          <a:endParaRPr lang="en-US"/>
        </a:p>
      </dgm:t>
    </dgm:pt>
    <dgm:pt modelId="{F24E659B-24E8-5F41-BA63-96D55386911A}" type="sibTrans" cxnId="{072C5627-9D16-E445-8D86-EAE4C723A78B}">
      <dgm:prSet/>
      <dgm:spPr/>
      <dgm:t>
        <a:bodyPr/>
        <a:lstStyle/>
        <a:p>
          <a:endParaRPr lang="en-US"/>
        </a:p>
      </dgm:t>
    </dgm:pt>
    <dgm:pt modelId="{8B447B59-CDDA-024F-A0D0-E825011FBB46}">
      <dgm:prSet phldrT="[Text]"/>
      <dgm:spPr/>
      <dgm:t>
        <a:bodyPr/>
        <a:lstStyle/>
        <a:p>
          <a:r>
            <a:rPr lang="en-US" dirty="0"/>
            <a:t>2002</a:t>
          </a:r>
        </a:p>
      </dgm:t>
    </dgm:pt>
    <dgm:pt modelId="{BF35AD55-A17E-D348-88E0-C2B4C45D1489}" type="parTrans" cxnId="{E7479CDD-73C8-E54C-9063-9C2EA001D8FD}">
      <dgm:prSet/>
      <dgm:spPr/>
      <dgm:t>
        <a:bodyPr/>
        <a:lstStyle/>
        <a:p>
          <a:endParaRPr lang="en-US"/>
        </a:p>
      </dgm:t>
    </dgm:pt>
    <dgm:pt modelId="{28D9EBF1-B9C5-EB47-8C14-8D35DB22DD46}" type="sibTrans" cxnId="{E7479CDD-73C8-E54C-9063-9C2EA001D8FD}">
      <dgm:prSet/>
      <dgm:spPr/>
      <dgm:t>
        <a:bodyPr/>
        <a:lstStyle/>
        <a:p>
          <a:endParaRPr lang="en-US"/>
        </a:p>
      </dgm:t>
    </dgm:pt>
    <dgm:pt modelId="{53274942-99D9-1448-8A07-A2EFBB268DCD}">
      <dgm:prSet phldrT="[Text]"/>
      <dgm:spPr/>
      <dgm:t>
        <a:bodyPr/>
        <a:lstStyle/>
        <a:p>
          <a:r>
            <a:rPr lang="en-US" dirty="0"/>
            <a:t>2003</a:t>
          </a:r>
        </a:p>
      </dgm:t>
    </dgm:pt>
    <dgm:pt modelId="{741B6E31-6583-854D-9633-D12F27C2690C}" type="parTrans" cxnId="{888DE281-6911-7D43-87ED-9D6E916AB919}">
      <dgm:prSet/>
      <dgm:spPr/>
      <dgm:t>
        <a:bodyPr/>
        <a:lstStyle/>
        <a:p>
          <a:endParaRPr lang="en-US"/>
        </a:p>
      </dgm:t>
    </dgm:pt>
    <dgm:pt modelId="{3DE2A9A6-A166-7342-8A14-56F9328D0427}" type="sibTrans" cxnId="{888DE281-6911-7D43-87ED-9D6E916AB919}">
      <dgm:prSet/>
      <dgm:spPr/>
      <dgm:t>
        <a:bodyPr/>
        <a:lstStyle/>
        <a:p>
          <a:endParaRPr lang="en-US"/>
        </a:p>
      </dgm:t>
    </dgm:pt>
    <dgm:pt modelId="{EE89202F-41B8-5543-94DB-E0D8D6EF537E}">
      <dgm:prSet phldrT="[Text]"/>
      <dgm:spPr/>
      <dgm:t>
        <a:bodyPr/>
        <a:lstStyle/>
        <a:p>
          <a:r>
            <a:rPr lang="en-US" dirty="0"/>
            <a:t>2004</a:t>
          </a:r>
        </a:p>
      </dgm:t>
    </dgm:pt>
    <dgm:pt modelId="{0FD11547-A613-E74D-BD35-D5DF1E9B93FE}" type="parTrans" cxnId="{FAB6FF5B-7E62-4E44-8742-F815710ED709}">
      <dgm:prSet/>
      <dgm:spPr/>
      <dgm:t>
        <a:bodyPr/>
        <a:lstStyle/>
        <a:p>
          <a:endParaRPr lang="en-US"/>
        </a:p>
      </dgm:t>
    </dgm:pt>
    <dgm:pt modelId="{35C6DC26-FC8B-8A4E-9186-E9D28A2656B9}" type="sibTrans" cxnId="{FAB6FF5B-7E62-4E44-8742-F815710ED709}">
      <dgm:prSet/>
      <dgm:spPr/>
      <dgm:t>
        <a:bodyPr/>
        <a:lstStyle/>
        <a:p>
          <a:endParaRPr lang="en-US"/>
        </a:p>
      </dgm:t>
    </dgm:pt>
    <dgm:pt modelId="{D036FCE1-4984-804E-B913-1692AA42AD1C}">
      <dgm:prSet phldrT="[Text]"/>
      <dgm:spPr/>
      <dgm:t>
        <a:bodyPr/>
        <a:lstStyle/>
        <a:p>
          <a:r>
            <a:rPr lang="en-US" dirty="0"/>
            <a:t>2005</a:t>
          </a:r>
        </a:p>
      </dgm:t>
    </dgm:pt>
    <dgm:pt modelId="{2803809C-126A-B349-9E43-6D704339ACC7}" type="parTrans" cxnId="{7D553005-C9E7-9E43-AF9C-C4AF5C1F3BE4}">
      <dgm:prSet/>
      <dgm:spPr/>
      <dgm:t>
        <a:bodyPr/>
        <a:lstStyle/>
        <a:p>
          <a:endParaRPr lang="en-US"/>
        </a:p>
      </dgm:t>
    </dgm:pt>
    <dgm:pt modelId="{38ED9D61-A5B6-814C-9DD1-BCE1A703DD6C}" type="sibTrans" cxnId="{7D553005-C9E7-9E43-AF9C-C4AF5C1F3BE4}">
      <dgm:prSet/>
      <dgm:spPr/>
      <dgm:t>
        <a:bodyPr/>
        <a:lstStyle/>
        <a:p>
          <a:endParaRPr lang="en-US"/>
        </a:p>
      </dgm:t>
    </dgm:pt>
    <dgm:pt modelId="{AFE5A895-8377-6D4D-A229-044B37224A82}">
      <dgm:prSet phldrT="[Text]"/>
      <dgm:spPr/>
      <dgm:t>
        <a:bodyPr/>
        <a:lstStyle/>
        <a:p>
          <a:r>
            <a:rPr lang="en-US" dirty="0"/>
            <a:t>2006</a:t>
          </a:r>
        </a:p>
      </dgm:t>
    </dgm:pt>
    <dgm:pt modelId="{374EBA93-B7CE-5A44-B52D-444961317A80}" type="parTrans" cxnId="{55B9123B-B549-D742-8AFA-F84A8CA92A0F}">
      <dgm:prSet/>
      <dgm:spPr/>
      <dgm:t>
        <a:bodyPr/>
        <a:lstStyle/>
        <a:p>
          <a:endParaRPr lang="en-US"/>
        </a:p>
      </dgm:t>
    </dgm:pt>
    <dgm:pt modelId="{D4EA3048-604D-1C4C-A9F6-7D82ED7159D5}" type="sibTrans" cxnId="{55B9123B-B549-D742-8AFA-F84A8CA92A0F}">
      <dgm:prSet/>
      <dgm:spPr/>
      <dgm:t>
        <a:bodyPr/>
        <a:lstStyle/>
        <a:p>
          <a:endParaRPr lang="en-US"/>
        </a:p>
      </dgm:t>
    </dgm:pt>
    <dgm:pt modelId="{1E9B698B-52DC-BD40-A873-518C95F77076}">
      <dgm:prSet phldrT="[Text]"/>
      <dgm:spPr/>
      <dgm:t>
        <a:bodyPr/>
        <a:lstStyle/>
        <a:p>
          <a:r>
            <a:rPr lang="en-US" dirty="0"/>
            <a:t>2007</a:t>
          </a:r>
        </a:p>
      </dgm:t>
    </dgm:pt>
    <dgm:pt modelId="{99F535A3-90D4-D14C-A2ED-47E1BE1D8B3A}" type="parTrans" cxnId="{CC6060A0-B5EF-F247-AFB9-A2A289215AD7}">
      <dgm:prSet/>
      <dgm:spPr/>
      <dgm:t>
        <a:bodyPr/>
        <a:lstStyle/>
        <a:p>
          <a:endParaRPr lang="en-US"/>
        </a:p>
      </dgm:t>
    </dgm:pt>
    <dgm:pt modelId="{BD2C9F2A-34E0-5D42-B5B2-B81C669665BC}" type="sibTrans" cxnId="{CC6060A0-B5EF-F247-AFB9-A2A289215AD7}">
      <dgm:prSet/>
      <dgm:spPr/>
      <dgm:t>
        <a:bodyPr/>
        <a:lstStyle/>
        <a:p>
          <a:endParaRPr lang="en-US"/>
        </a:p>
      </dgm:t>
    </dgm:pt>
    <dgm:pt modelId="{07F522DA-7183-7F45-A63D-E49296704BBA}">
      <dgm:prSet phldrT="[Text]"/>
      <dgm:spPr/>
      <dgm:t>
        <a:bodyPr/>
        <a:lstStyle/>
        <a:p>
          <a:r>
            <a:rPr lang="en-US" dirty="0"/>
            <a:t>2008</a:t>
          </a:r>
        </a:p>
      </dgm:t>
    </dgm:pt>
    <dgm:pt modelId="{62B62929-1586-704A-A99D-1A3693E34276}" type="parTrans" cxnId="{8F9A1B66-61AA-994B-8DA8-DC36063695BD}">
      <dgm:prSet/>
      <dgm:spPr/>
      <dgm:t>
        <a:bodyPr/>
        <a:lstStyle/>
        <a:p>
          <a:endParaRPr lang="en-US"/>
        </a:p>
      </dgm:t>
    </dgm:pt>
    <dgm:pt modelId="{E82BBF0C-C485-864E-8D1E-35B48DFE8D6E}" type="sibTrans" cxnId="{8F9A1B66-61AA-994B-8DA8-DC36063695BD}">
      <dgm:prSet/>
      <dgm:spPr/>
      <dgm:t>
        <a:bodyPr/>
        <a:lstStyle/>
        <a:p>
          <a:endParaRPr lang="en-US"/>
        </a:p>
      </dgm:t>
    </dgm:pt>
    <dgm:pt modelId="{348DB690-FC3C-DC4C-AD1E-256ECACAC609}">
      <dgm:prSet phldrT="[Text]"/>
      <dgm:spPr/>
      <dgm:t>
        <a:bodyPr/>
        <a:lstStyle/>
        <a:p>
          <a:r>
            <a:rPr lang="en-US" dirty="0"/>
            <a:t>2009</a:t>
          </a:r>
        </a:p>
      </dgm:t>
    </dgm:pt>
    <dgm:pt modelId="{00EE855E-3F38-054C-8FC1-A5D2E6022FC8}" type="parTrans" cxnId="{5A1E5729-BAD0-FE49-BD1C-7F146AB76D5A}">
      <dgm:prSet/>
      <dgm:spPr/>
      <dgm:t>
        <a:bodyPr/>
        <a:lstStyle/>
        <a:p>
          <a:endParaRPr lang="en-US"/>
        </a:p>
      </dgm:t>
    </dgm:pt>
    <dgm:pt modelId="{C5BF875D-37F5-0548-A1B2-AFAEF9E38DB0}" type="sibTrans" cxnId="{5A1E5729-BAD0-FE49-BD1C-7F146AB76D5A}">
      <dgm:prSet/>
      <dgm:spPr/>
      <dgm:t>
        <a:bodyPr/>
        <a:lstStyle/>
        <a:p>
          <a:endParaRPr lang="en-US"/>
        </a:p>
      </dgm:t>
    </dgm:pt>
    <dgm:pt modelId="{E36A8BF9-34AF-6444-BD14-1E9C72A71B74}">
      <dgm:prSet phldrT="[Text]"/>
      <dgm:spPr/>
      <dgm:t>
        <a:bodyPr/>
        <a:lstStyle/>
        <a:p>
          <a:r>
            <a:rPr lang="en-US" dirty="0"/>
            <a:t>2010</a:t>
          </a:r>
        </a:p>
      </dgm:t>
    </dgm:pt>
    <dgm:pt modelId="{963EBED7-6B91-0849-842E-DD7AB920545C}" type="parTrans" cxnId="{F32BEA25-73A7-2147-9B54-4077DFEB4BE1}">
      <dgm:prSet/>
      <dgm:spPr/>
      <dgm:t>
        <a:bodyPr/>
        <a:lstStyle/>
        <a:p>
          <a:endParaRPr lang="en-US"/>
        </a:p>
      </dgm:t>
    </dgm:pt>
    <dgm:pt modelId="{DB441065-5F90-084E-B925-6EA0C28D522A}" type="sibTrans" cxnId="{F32BEA25-73A7-2147-9B54-4077DFEB4BE1}">
      <dgm:prSet/>
      <dgm:spPr/>
      <dgm:t>
        <a:bodyPr/>
        <a:lstStyle/>
        <a:p>
          <a:endParaRPr lang="en-US"/>
        </a:p>
      </dgm:t>
    </dgm:pt>
    <dgm:pt modelId="{553E645D-6C7D-5949-918C-C959D43657F5}">
      <dgm:prSet phldrT="[Text]"/>
      <dgm:spPr/>
      <dgm:t>
        <a:bodyPr/>
        <a:lstStyle/>
        <a:p>
          <a:r>
            <a:rPr lang="en-US" dirty="0"/>
            <a:t>2011</a:t>
          </a:r>
        </a:p>
      </dgm:t>
    </dgm:pt>
    <dgm:pt modelId="{6FDABB7C-2DBA-B343-A383-7F9B38F9B6DC}" type="parTrans" cxnId="{A0DA19F2-0D19-ED4D-AB36-786ECAAB3015}">
      <dgm:prSet/>
      <dgm:spPr/>
      <dgm:t>
        <a:bodyPr/>
        <a:lstStyle/>
        <a:p>
          <a:endParaRPr lang="en-US"/>
        </a:p>
      </dgm:t>
    </dgm:pt>
    <dgm:pt modelId="{65B282E5-86AB-C64D-A600-CAB7EDA05124}" type="sibTrans" cxnId="{A0DA19F2-0D19-ED4D-AB36-786ECAAB3015}">
      <dgm:prSet/>
      <dgm:spPr/>
      <dgm:t>
        <a:bodyPr/>
        <a:lstStyle/>
        <a:p>
          <a:endParaRPr lang="en-US"/>
        </a:p>
      </dgm:t>
    </dgm:pt>
    <dgm:pt modelId="{C426DB2D-D96F-BD45-AE91-F3F3F3866B65}">
      <dgm:prSet phldrT="[Text]"/>
      <dgm:spPr/>
      <dgm:t>
        <a:bodyPr/>
        <a:lstStyle/>
        <a:p>
          <a:r>
            <a:rPr lang="en-US" dirty="0"/>
            <a:t>2012</a:t>
          </a:r>
        </a:p>
      </dgm:t>
    </dgm:pt>
    <dgm:pt modelId="{F3772944-CE39-E244-AB1F-D5CCD61A8D51}" type="parTrans" cxnId="{A1F89430-84B7-A140-AB2F-CF74A34F873B}">
      <dgm:prSet/>
      <dgm:spPr/>
      <dgm:t>
        <a:bodyPr/>
        <a:lstStyle/>
        <a:p>
          <a:endParaRPr lang="en-US"/>
        </a:p>
      </dgm:t>
    </dgm:pt>
    <dgm:pt modelId="{62D8E187-9AFC-174F-B560-E6795FD2E1E6}" type="sibTrans" cxnId="{A1F89430-84B7-A140-AB2F-CF74A34F873B}">
      <dgm:prSet/>
      <dgm:spPr/>
      <dgm:t>
        <a:bodyPr/>
        <a:lstStyle/>
        <a:p>
          <a:endParaRPr lang="en-US"/>
        </a:p>
      </dgm:t>
    </dgm:pt>
    <dgm:pt modelId="{473E419E-5A76-0548-B953-10ADADFA0614}">
      <dgm:prSet phldrT="[Text]"/>
      <dgm:spPr/>
      <dgm:t>
        <a:bodyPr/>
        <a:lstStyle/>
        <a:p>
          <a:r>
            <a:rPr lang="en-US" dirty="0"/>
            <a:t>2013</a:t>
          </a:r>
        </a:p>
      </dgm:t>
    </dgm:pt>
    <dgm:pt modelId="{CDF6E084-B258-9E48-BC03-33134637A6D3}" type="parTrans" cxnId="{951E886B-DD07-4C44-9E1B-058129838174}">
      <dgm:prSet/>
      <dgm:spPr/>
      <dgm:t>
        <a:bodyPr/>
        <a:lstStyle/>
        <a:p>
          <a:endParaRPr lang="en-US"/>
        </a:p>
      </dgm:t>
    </dgm:pt>
    <dgm:pt modelId="{7DE98D0D-8D58-CF40-8592-A2154B1B6C99}" type="sibTrans" cxnId="{951E886B-DD07-4C44-9E1B-058129838174}">
      <dgm:prSet/>
      <dgm:spPr/>
      <dgm:t>
        <a:bodyPr/>
        <a:lstStyle/>
        <a:p>
          <a:endParaRPr lang="en-US"/>
        </a:p>
      </dgm:t>
    </dgm:pt>
    <dgm:pt modelId="{FC768743-03EA-CC45-A4A3-02C11380EC70}">
      <dgm:prSet phldrT="[Text]"/>
      <dgm:spPr/>
      <dgm:t>
        <a:bodyPr/>
        <a:lstStyle/>
        <a:p>
          <a:r>
            <a:rPr lang="en-US" dirty="0"/>
            <a:t>2014</a:t>
          </a:r>
        </a:p>
      </dgm:t>
    </dgm:pt>
    <dgm:pt modelId="{DF686390-B56C-EB48-8D23-B9951BC389D7}" type="parTrans" cxnId="{360B7A2F-E2FE-514D-AE38-BB95A2A0ABDB}">
      <dgm:prSet/>
      <dgm:spPr/>
      <dgm:t>
        <a:bodyPr/>
        <a:lstStyle/>
        <a:p>
          <a:endParaRPr lang="en-US"/>
        </a:p>
      </dgm:t>
    </dgm:pt>
    <dgm:pt modelId="{32145334-71CE-DC44-BC5D-7BBE025AEE25}" type="sibTrans" cxnId="{360B7A2F-E2FE-514D-AE38-BB95A2A0ABDB}">
      <dgm:prSet/>
      <dgm:spPr/>
      <dgm:t>
        <a:bodyPr/>
        <a:lstStyle/>
        <a:p>
          <a:endParaRPr lang="en-US"/>
        </a:p>
      </dgm:t>
    </dgm:pt>
    <dgm:pt modelId="{59D0FA82-62BD-FD49-9295-D19D74915A6E}">
      <dgm:prSet phldrT="[Text]"/>
      <dgm:spPr/>
      <dgm:t>
        <a:bodyPr/>
        <a:lstStyle/>
        <a:p>
          <a:r>
            <a:rPr lang="en-US" dirty="0"/>
            <a:t>2015</a:t>
          </a:r>
        </a:p>
      </dgm:t>
    </dgm:pt>
    <dgm:pt modelId="{7A91FB0C-9ADF-7848-BBFD-9749D560585E}" type="parTrans" cxnId="{C7144A1C-91CE-0E47-991C-9D72CE50C185}">
      <dgm:prSet/>
      <dgm:spPr/>
      <dgm:t>
        <a:bodyPr/>
        <a:lstStyle/>
        <a:p>
          <a:endParaRPr lang="en-US"/>
        </a:p>
      </dgm:t>
    </dgm:pt>
    <dgm:pt modelId="{AE794E33-9877-924A-9C7F-F46E8D024C71}" type="sibTrans" cxnId="{C7144A1C-91CE-0E47-991C-9D72CE50C185}">
      <dgm:prSet/>
      <dgm:spPr/>
      <dgm:t>
        <a:bodyPr/>
        <a:lstStyle/>
        <a:p>
          <a:endParaRPr lang="en-US"/>
        </a:p>
      </dgm:t>
    </dgm:pt>
    <dgm:pt modelId="{4B3DF4AA-60A6-D844-B99D-74A5C91C5A16}">
      <dgm:prSet phldrT="[Text]"/>
      <dgm:spPr/>
      <dgm:t>
        <a:bodyPr/>
        <a:lstStyle/>
        <a:p>
          <a:r>
            <a:rPr lang="en-US" dirty="0"/>
            <a:t>2016</a:t>
          </a:r>
        </a:p>
      </dgm:t>
    </dgm:pt>
    <dgm:pt modelId="{8F625EAB-9F7E-0F40-A1DC-2206FAF41042}" type="parTrans" cxnId="{8E3EFEB9-8BBB-D746-9D38-BC221B60C15B}">
      <dgm:prSet/>
      <dgm:spPr/>
      <dgm:t>
        <a:bodyPr/>
        <a:lstStyle/>
        <a:p>
          <a:endParaRPr lang="en-US"/>
        </a:p>
      </dgm:t>
    </dgm:pt>
    <dgm:pt modelId="{12C2A0FB-4E4A-7B48-99B9-DE4A280E09D8}" type="sibTrans" cxnId="{8E3EFEB9-8BBB-D746-9D38-BC221B60C15B}">
      <dgm:prSet/>
      <dgm:spPr/>
      <dgm:t>
        <a:bodyPr/>
        <a:lstStyle/>
        <a:p>
          <a:endParaRPr lang="en-US"/>
        </a:p>
      </dgm:t>
    </dgm:pt>
    <dgm:pt modelId="{83D46D63-B183-5748-AB05-EF141040C893}">
      <dgm:prSet phldrT="[Text]"/>
      <dgm:spPr/>
      <dgm:t>
        <a:bodyPr/>
        <a:lstStyle/>
        <a:p>
          <a:r>
            <a:rPr lang="en-US" dirty="0"/>
            <a:t>2017</a:t>
          </a:r>
        </a:p>
      </dgm:t>
    </dgm:pt>
    <dgm:pt modelId="{3A763AF9-2673-554F-A515-575FB16DCC3F}" type="parTrans" cxnId="{AD6EDB8F-FBA4-AC42-B633-A6933BD66C0C}">
      <dgm:prSet/>
      <dgm:spPr/>
      <dgm:t>
        <a:bodyPr/>
        <a:lstStyle/>
        <a:p>
          <a:endParaRPr lang="en-US"/>
        </a:p>
      </dgm:t>
    </dgm:pt>
    <dgm:pt modelId="{8C9DFF27-DCA7-2242-8B04-74D602FAB392}" type="sibTrans" cxnId="{AD6EDB8F-FBA4-AC42-B633-A6933BD66C0C}">
      <dgm:prSet/>
      <dgm:spPr/>
      <dgm:t>
        <a:bodyPr/>
        <a:lstStyle/>
        <a:p>
          <a:endParaRPr lang="en-US"/>
        </a:p>
      </dgm:t>
    </dgm:pt>
    <dgm:pt modelId="{E18B88E2-13F4-7846-8554-64BC0CF343A0}">
      <dgm:prSet phldrT="[Text]"/>
      <dgm:spPr/>
      <dgm:t>
        <a:bodyPr/>
        <a:lstStyle/>
        <a:p>
          <a:r>
            <a:rPr lang="en-US" dirty="0"/>
            <a:t>2018</a:t>
          </a:r>
        </a:p>
      </dgm:t>
    </dgm:pt>
    <dgm:pt modelId="{9342E98D-A5BC-2442-B4B2-243333E3F400}" type="parTrans" cxnId="{C663ECDF-54AD-3949-BF88-D0A058C8A659}">
      <dgm:prSet/>
      <dgm:spPr/>
      <dgm:t>
        <a:bodyPr/>
        <a:lstStyle/>
        <a:p>
          <a:endParaRPr lang="en-US"/>
        </a:p>
      </dgm:t>
    </dgm:pt>
    <dgm:pt modelId="{15663206-EFC8-AB47-9DE8-C31577914031}" type="sibTrans" cxnId="{C663ECDF-54AD-3949-BF88-D0A058C8A659}">
      <dgm:prSet/>
      <dgm:spPr/>
      <dgm:t>
        <a:bodyPr/>
        <a:lstStyle/>
        <a:p>
          <a:endParaRPr lang="en-US"/>
        </a:p>
      </dgm:t>
    </dgm:pt>
    <dgm:pt modelId="{4B140E57-1C70-D244-982A-92D736ADA135}">
      <dgm:prSet phldrT="[Text]"/>
      <dgm:spPr/>
      <dgm:t>
        <a:bodyPr/>
        <a:lstStyle/>
        <a:p>
          <a:r>
            <a:rPr lang="en-US" dirty="0"/>
            <a:t>2019</a:t>
          </a:r>
        </a:p>
      </dgm:t>
    </dgm:pt>
    <dgm:pt modelId="{188108C4-E92A-E348-BCC2-A43FA7760536}" type="parTrans" cxnId="{C99AF52B-6DA6-1F4C-8A68-29176804AAF5}">
      <dgm:prSet/>
      <dgm:spPr/>
      <dgm:t>
        <a:bodyPr/>
        <a:lstStyle/>
        <a:p>
          <a:endParaRPr lang="en-US"/>
        </a:p>
      </dgm:t>
    </dgm:pt>
    <dgm:pt modelId="{07EFD75C-122D-5E42-A652-DC5A2CFFEBE8}" type="sibTrans" cxnId="{C99AF52B-6DA6-1F4C-8A68-29176804AAF5}">
      <dgm:prSet/>
      <dgm:spPr/>
      <dgm:t>
        <a:bodyPr/>
        <a:lstStyle/>
        <a:p>
          <a:endParaRPr lang="en-US"/>
        </a:p>
      </dgm:t>
    </dgm:pt>
    <dgm:pt modelId="{083F38BC-748C-7042-BDC3-2A52FE963A7F}">
      <dgm:prSet phldrT="[Text]"/>
      <dgm:spPr/>
      <dgm:t>
        <a:bodyPr/>
        <a:lstStyle/>
        <a:p>
          <a:r>
            <a:rPr lang="en-US" dirty="0"/>
            <a:t>2020</a:t>
          </a:r>
        </a:p>
      </dgm:t>
    </dgm:pt>
    <dgm:pt modelId="{8D4BBDC5-B2F4-F14C-B6BB-590C82FC2B38}" type="parTrans" cxnId="{91DF2C29-A1E4-6F49-9F10-691BB673D907}">
      <dgm:prSet/>
      <dgm:spPr/>
      <dgm:t>
        <a:bodyPr/>
        <a:lstStyle/>
        <a:p>
          <a:endParaRPr lang="en-US"/>
        </a:p>
      </dgm:t>
    </dgm:pt>
    <dgm:pt modelId="{67536B90-B7DC-F540-B353-D5AA92A24374}" type="sibTrans" cxnId="{91DF2C29-A1E4-6F49-9F10-691BB673D907}">
      <dgm:prSet/>
      <dgm:spPr/>
      <dgm:t>
        <a:bodyPr/>
        <a:lstStyle/>
        <a:p>
          <a:endParaRPr lang="en-US"/>
        </a:p>
      </dgm:t>
    </dgm:pt>
    <dgm:pt modelId="{94C4A6DD-F4FA-8E4D-B340-06F820902AE2}">
      <dgm:prSet phldrT="[Text]"/>
      <dgm:spPr/>
      <dgm:t>
        <a:bodyPr/>
        <a:lstStyle/>
        <a:p>
          <a:r>
            <a:rPr lang="en-US" dirty="0"/>
            <a:t>2021</a:t>
          </a:r>
        </a:p>
      </dgm:t>
    </dgm:pt>
    <dgm:pt modelId="{AA355189-97B5-594B-9BF5-5F173F8D9EC2}" type="parTrans" cxnId="{838008ED-50FA-334A-8D18-A8E341D80A8E}">
      <dgm:prSet/>
      <dgm:spPr/>
      <dgm:t>
        <a:bodyPr/>
        <a:lstStyle/>
        <a:p>
          <a:endParaRPr lang="en-US"/>
        </a:p>
      </dgm:t>
    </dgm:pt>
    <dgm:pt modelId="{51874996-374E-C64B-A4FC-D0733F4CF648}" type="sibTrans" cxnId="{838008ED-50FA-334A-8D18-A8E341D80A8E}">
      <dgm:prSet/>
      <dgm:spPr/>
      <dgm:t>
        <a:bodyPr/>
        <a:lstStyle/>
        <a:p>
          <a:endParaRPr lang="en-US"/>
        </a:p>
      </dgm:t>
    </dgm:pt>
    <dgm:pt modelId="{BD511041-417D-F049-8FC7-B38CAF7AA5D0}">
      <dgm:prSet phldrT="[Text]"/>
      <dgm:spPr/>
      <dgm:t>
        <a:bodyPr/>
        <a:lstStyle/>
        <a:p>
          <a:r>
            <a:rPr lang="en-US" dirty="0"/>
            <a:t>2022</a:t>
          </a:r>
        </a:p>
      </dgm:t>
    </dgm:pt>
    <dgm:pt modelId="{040B8E14-E2ED-E747-AF6B-E1C4F4B3408D}" type="parTrans" cxnId="{22E04956-FC5A-7046-961B-6D536ED49E3D}">
      <dgm:prSet/>
      <dgm:spPr/>
      <dgm:t>
        <a:bodyPr/>
        <a:lstStyle/>
        <a:p>
          <a:endParaRPr lang="en-US"/>
        </a:p>
      </dgm:t>
    </dgm:pt>
    <dgm:pt modelId="{F7D02F83-26B6-F74B-8F73-BA7ACB394015}" type="sibTrans" cxnId="{22E04956-FC5A-7046-961B-6D536ED49E3D}">
      <dgm:prSet/>
      <dgm:spPr/>
      <dgm:t>
        <a:bodyPr/>
        <a:lstStyle/>
        <a:p>
          <a:endParaRPr lang="en-US"/>
        </a:p>
      </dgm:t>
    </dgm:pt>
    <dgm:pt modelId="{B3F2C763-B16E-DE43-828B-42A3CC794527}">
      <dgm:prSet phldrT="[Text]"/>
      <dgm:spPr/>
      <dgm:t>
        <a:bodyPr/>
        <a:lstStyle/>
        <a:p>
          <a:r>
            <a:rPr lang="en-US" dirty="0"/>
            <a:t>2023</a:t>
          </a:r>
        </a:p>
      </dgm:t>
    </dgm:pt>
    <dgm:pt modelId="{05343673-9CB7-5A45-A822-EF0A8CB69BC7}" type="parTrans" cxnId="{FF3F041A-AEFA-0245-8723-6D04D68F999A}">
      <dgm:prSet/>
      <dgm:spPr/>
      <dgm:t>
        <a:bodyPr/>
        <a:lstStyle/>
        <a:p>
          <a:endParaRPr lang="en-US"/>
        </a:p>
      </dgm:t>
    </dgm:pt>
    <dgm:pt modelId="{E520D187-A156-064E-BBD0-488C7C3304A2}" type="sibTrans" cxnId="{FF3F041A-AEFA-0245-8723-6D04D68F999A}">
      <dgm:prSet/>
      <dgm:spPr/>
      <dgm:t>
        <a:bodyPr/>
        <a:lstStyle/>
        <a:p>
          <a:endParaRPr lang="en-US"/>
        </a:p>
      </dgm:t>
    </dgm:pt>
    <dgm:pt modelId="{44A57ED6-EFFA-EC48-A06E-F072DE1E8FDB}" type="pres">
      <dgm:prSet presAssocID="{7524E85E-569F-0E43-86FF-8D6A70DBAB25}" presName="Name0" presStyleCnt="0">
        <dgm:presLayoutVars>
          <dgm:dir/>
        </dgm:presLayoutVars>
      </dgm:prSet>
      <dgm:spPr/>
    </dgm:pt>
    <dgm:pt modelId="{30BDAE5C-69FC-914E-858A-7E128DA5BFE3}" type="pres">
      <dgm:prSet presAssocID="{639689FA-01B5-7740-A0C4-9F08BC428433}" presName="parComposite" presStyleCnt="0"/>
      <dgm:spPr/>
    </dgm:pt>
    <dgm:pt modelId="{EA0CD899-BC9C-6747-8742-AD3B8F64E027}" type="pres">
      <dgm:prSet presAssocID="{639689FA-01B5-7740-A0C4-9F08BC428433}" presName="parBigCircle" presStyleLbl="node0" presStyleIdx="0" presStyleCnt="35"/>
      <dgm:spPr/>
    </dgm:pt>
    <dgm:pt modelId="{B1181CA4-5C39-044E-8E3E-3933160FCF55}" type="pres">
      <dgm:prSet presAssocID="{639689FA-01B5-7740-A0C4-9F08BC428433}" presName="parTx" presStyleLbl="revTx" presStyleIdx="0" presStyleCnt="35"/>
      <dgm:spPr/>
    </dgm:pt>
    <dgm:pt modelId="{069F6E19-10E9-054E-AD22-C3B423D5D8F2}" type="pres">
      <dgm:prSet presAssocID="{639689FA-01B5-7740-A0C4-9F08BC428433}" presName="bSpace" presStyleCnt="0"/>
      <dgm:spPr/>
    </dgm:pt>
    <dgm:pt modelId="{D152DEBA-F9B4-D943-B6A8-3F9FC425C1DC}" type="pres">
      <dgm:prSet presAssocID="{639689FA-01B5-7740-A0C4-9F08BC428433}" presName="parBackupNorm" presStyleCnt="0"/>
      <dgm:spPr/>
    </dgm:pt>
    <dgm:pt modelId="{51D665E2-D186-054D-B9F4-E8ACD93D77DF}" type="pres">
      <dgm:prSet presAssocID="{DE7F09A5-B75C-B746-891E-72402B8F5ED1}" presName="parSpace" presStyleCnt="0"/>
      <dgm:spPr/>
    </dgm:pt>
    <dgm:pt modelId="{3041DB30-3523-E340-91A3-A55A5FC53A86}" type="pres">
      <dgm:prSet presAssocID="{58EB783E-857B-7946-A00C-FF61516C15A4}" presName="parComposite" presStyleCnt="0"/>
      <dgm:spPr/>
    </dgm:pt>
    <dgm:pt modelId="{6566A949-0304-9A42-A536-4FEDFD22DDBC}" type="pres">
      <dgm:prSet presAssocID="{58EB783E-857B-7946-A00C-FF61516C15A4}" presName="parBigCircle" presStyleLbl="node0" presStyleIdx="1" presStyleCnt="35"/>
      <dgm:spPr/>
    </dgm:pt>
    <dgm:pt modelId="{2FDDCEB9-A4DD-8145-B0E1-042DC650EDA0}" type="pres">
      <dgm:prSet presAssocID="{58EB783E-857B-7946-A00C-FF61516C15A4}" presName="parTx" presStyleLbl="revTx" presStyleIdx="1" presStyleCnt="35"/>
      <dgm:spPr/>
    </dgm:pt>
    <dgm:pt modelId="{C27E800C-6D1E-1441-A119-00E9A8F462F6}" type="pres">
      <dgm:prSet presAssocID="{58EB783E-857B-7946-A00C-FF61516C15A4}" presName="bSpace" presStyleCnt="0"/>
      <dgm:spPr/>
    </dgm:pt>
    <dgm:pt modelId="{E31E366C-8001-334B-B5F8-6DA24CE058A3}" type="pres">
      <dgm:prSet presAssocID="{58EB783E-857B-7946-A00C-FF61516C15A4}" presName="parBackupNorm" presStyleCnt="0"/>
      <dgm:spPr/>
    </dgm:pt>
    <dgm:pt modelId="{2F98F521-F7DE-094A-A112-4890B398F018}" type="pres">
      <dgm:prSet presAssocID="{2B6657AE-AFF7-A349-8F33-2077DBC8E069}" presName="parSpace" presStyleCnt="0"/>
      <dgm:spPr/>
    </dgm:pt>
    <dgm:pt modelId="{61B3A401-BD75-594A-9521-FE2128DC9DDD}" type="pres">
      <dgm:prSet presAssocID="{41F38044-B13C-A744-85D5-E81194166AAE}" presName="parComposite" presStyleCnt="0"/>
      <dgm:spPr/>
    </dgm:pt>
    <dgm:pt modelId="{08789B3C-1C4D-2449-ACFB-FB25EDE79454}" type="pres">
      <dgm:prSet presAssocID="{41F38044-B13C-A744-85D5-E81194166AAE}" presName="parBigCircle" presStyleLbl="node0" presStyleIdx="2" presStyleCnt="35"/>
      <dgm:spPr/>
    </dgm:pt>
    <dgm:pt modelId="{5EE41064-38F6-A846-9D47-B3E19588EAAA}" type="pres">
      <dgm:prSet presAssocID="{41F38044-B13C-A744-85D5-E81194166AAE}" presName="parTx" presStyleLbl="revTx" presStyleIdx="2" presStyleCnt="35"/>
      <dgm:spPr/>
    </dgm:pt>
    <dgm:pt modelId="{5A912DB4-7301-F04F-BF90-0B0C4D29C127}" type="pres">
      <dgm:prSet presAssocID="{41F38044-B13C-A744-85D5-E81194166AAE}" presName="bSpace" presStyleCnt="0"/>
      <dgm:spPr/>
    </dgm:pt>
    <dgm:pt modelId="{0BB86A72-9BC5-EB49-8C91-1237FAED999B}" type="pres">
      <dgm:prSet presAssocID="{41F38044-B13C-A744-85D5-E81194166AAE}" presName="parBackupNorm" presStyleCnt="0"/>
      <dgm:spPr/>
    </dgm:pt>
    <dgm:pt modelId="{A328F325-C614-3E4E-9659-2AFA92D3DC7F}" type="pres">
      <dgm:prSet presAssocID="{A427AE78-9694-514C-A15D-606D2C9DAA01}" presName="parSpace" presStyleCnt="0"/>
      <dgm:spPr/>
    </dgm:pt>
    <dgm:pt modelId="{026922F6-8412-7344-B056-B02C90F6DAC3}" type="pres">
      <dgm:prSet presAssocID="{EAE5C716-FF6F-0449-8933-408E0D83471B}" presName="parComposite" presStyleCnt="0"/>
      <dgm:spPr/>
    </dgm:pt>
    <dgm:pt modelId="{65E7A3B6-53BC-3644-8F0D-17670DFDFC76}" type="pres">
      <dgm:prSet presAssocID="{EAE5C716-FF6F-0449-8933-408E0D83471B}" presName="parBigCircle" presStyleLbl="node0" presStyleIdx="3" presStyleCnt="35"/>
      <dgm:spPr/>
    </dgm:pt>
    <dgm:pt modelId="{4642B5ED-5F3A-F141-89C8-508868452B68}" type="pres">
      <dgm:prSet presAssocID="{EAE5C716-FF6F-0449-8933-408E0D83471B}" presName="parTx" presStyleLbl="revTx" presStyleIdx="3" presStyleCnt="35"/>
      <dgm:spPr/>
    </dgm:pt>
    <dgm:pt modelId="{28E00CD8-2AB0-494E-B9C3-2781F25E3378}" type="pres">
      <dgm:prSet presAssocID="{EAE5C716-FF6F-0449-8933-408E0D83471B}" presName="bSpace" presStyleCnt="0"/>
      <dgm:spPr/>
    </dgm:pt>
    <dgm:pt modelId="{DE6E5705-DB20-AE44-A5BF-A114C7BCB9F7}" type="pres">
      <dgm:prSet presAssocID="{EAE5C716-FF6F-0449-8933-408E0D83471B}" presName="parBackupNorm" presStyleCnt="0"/>
      <dgm:spPr/>
    </dgm:pt>
    <dgm:pt modelId="{CFDB2219-9DC6-4A4F-9318-79930688E1DF}" type="pres">
      <dgm:prSet presAssocID="{729B27F1-97FB-B942-9525-8A27B58A99C9}" presName="parSpace" presStyleCnt="0"/>
      <dgm:spPr/>
    </dgm:pt>
    <dgm:pt modelId="{723335C7-47DF-574A-9B54-FA4A213C604F}" type="pres">
      <dgm:prSet presAssocID="{92578EE2-381E-1346-BC23-12920584A44B}" presName="parComposite" presStyleCnt="0"/>
      <dgm:spPr/>
    </dgm:pt>
    <dgm:pt modelId="{21B4D8C8-E695-604C-9DED-91F77A6865B6}" type="pres">
      <dgm:prSet presAssocID="{92578EE2-381E-1346-BC23-12920584A44B}" presName="parBigCircle" presStyleLbl="node0" presStyleIdx="4" presStyleCnt="35"/>
      <dgm:spPr/>
    </dgm:pt>
    <dgm:pt modelId="{77FE9497-F32D-6A49-9C3F-760A4BE66054}" type="pres">
      <dgm:prSet presAssocID="{92578EE2-381E-1346-BC23-12920584A44B}" presName="parTx" presStyleLbl="revTx" presStyleIdx="4" presStyleCnt="35"/>
      <dgm:spPr/>
    </dgm:pt>
    <dgm:pt modelId="{81B6382C-BB00-1C40-99BE-2CB3394F8161}" type="pres">
      <dgm:prSet presAssocID="{92578EE2-381E-1346-BC23-12920584A44B}" presName="bSpace" presStyleCnt="0"/>
      <dgm:spPr/>
    </dgm:pt>
    <dgm:pt modelId="{E2F3F88A-085F-C24E-BCD4-A896A409257D}" type="pres">
      <dgm:prSet presAssocID="{92578EE2-381E-1346-BC23-12920584A44B}" presName="parBackupNorm" presStyleCnt="0"/>
      <dgm:spPr/>
    </dgm:pt>
    <dgm:pt modelId="{F5AE6F1F-DB01-FA42-B718-6CDCF0460EA5}" type="pres">
      <dgm:prSet presAssocID="{7DE4A705-FE0B-AC49-9DF7-BDFEE8205832}" presName="parSpace" presStyleCnt="0"/>
      <dgm:spPr/>
    </dgm:pt>
    <dgm:pt modelId="{97204372-8EA3-0D47-B0EA-412FAC2DF213}" type="pres">
      <dgm:prSet presAssocID="{2424E8E7-9130-8245-B6A9-9585AE31559F}" presName="parComposite" presStyleCnt="0"/>
      <dgm:spPr/>
    </dgm:pt>
    <dgm:pt modelId="{25699AA9-20D0-7B46-917E-6DA4329BCEBB}" type="pres">
      <dgm:prSet presAssocID="{2424E8E7-9130-8245-B6A9-9585AE31559F}" presName="parBigCircle" presStyleLbl="node0" presStyleIdx="5" presStyleCnt="35"/>
      <dgm:spPr/>
    </dgm:pt>
    <dgm:pt modelId="{8AA23CE4-4DDC-8848-A060-FCA22EE8E2D3}" type="pres">
      <dgm:prSet presAssocID="{2424E8E7-9130-8245-B6A9-9585AE31559F}" presName="parTx" presStyleLbl="revTx" presStyleIdx="5" presStyleCnt="35"/>
      <dgm:spPr/>
    </dgm:pt>
    <dgm:pt modelId="{841924BD-8EF9-AD47-AE4A-79657F0D7C97}" type="pres">
      <dgm:prSet presAssocID="{2424E8E7-9130-8245-B6A9-9585AE31559F}" presName="bSpace" presStyleCnt="0"/>
      <dgm:spPr/>
    </dgm:pt>
    <dgm:pt modelId="{74CE1A65-2E71-7144-9493-4B8A94D1DFE0}" type="pres">
      <dgm:prSet presAssocID="{2424E8E7-9130-8245-B6A9-9585AE31559F}" presName="parBackupNorm" presStyleCnt="0"/>
      <dgm:spPr/>
    </dgm:pt>
    <dgm:pt modelId="{844D4628-BCB1-CC40-9277-516A545F6245}" type="pres">
      <dgm:prSet presAssocID="{F561C3AC-1FA4-6241-B69B-57B5FF9736BC}" presName="parSpace" presStyleCnt="0"/>
      <dgm:spPr/>
    </dgm:pt>
    <dgm:pt modelId="{4FFDB109-2517-244B-9A77-7E8EE76C717A}" type="pres">
      <dgm:prSet presAssocID="{F31D3D14-0B1C-1C4D-83AB-F9AB923879A3}" presName="parComposite" presStyleCnt="0"/>
      <dgm:spPr/>
    </dgm:pt>
    <dgm:pt modelId="{E9C80CD5-AE56-254A-A125-41A1119D5301}" type="pres">
      <dgm:prSet presAssocID="{F31D3D14-0B1C-1C4D-83AB-F9AB923879A3}" presName="parBigCircle" presStyleLbl="node0" presStyleIdx="6" presStyleCnt="35"/>
      <dgm:spPr/>
    </dgm:pt>
    <dgm:pt modelId="{0FF8CFF0-FD62-904F-973C-E01CE20DA7CE}" type="pres">
      <dgm:prSet presAssocID="{F31D3D14-0B1C-1C4D-83AB-F9AB923879A3}" presName="parTx" presStyleLbl="revTx" presStyleIdx="6" presStyleCnt="35"/>
      <dgm:spPr/>
    </dgm:pt>
    <dgm:pt modelId="{EB223FD8-8A8A-0C46-851B-4F537E23F0B5}" type="pres">
      <dgm:prSet presAssocID="{F31D3D14-0B1C-1C4D-83AB-F9AB923879A3}" presName="bSpace" presStyleCnt="0"/>
      <dgm:spPr/>
    </dgm:pt>
    <dgm:pt modelId="{06664DB2-A7B3-6C4A-905A-CB4058867A79}" type="pres">
      <dgm:prSet presAssocID="{F31D3D14-0B1C-1C4D-83AB-F9AB923879A3}" presName="parBackupNorm" presStyleCnt="0"/>
      <dgm:spPr/>
    </dgm:pt>
    <dgm:pt modelId="{8AFF7B7E-2A67-3E4C-855A-0A76E3D802C0}" type="pres">
      <dgm:prSet presAssocID="{BBC1333F-E4C0-C743-A1AF-8CDDF621928B}" presName="parSpace" presStyleCnt="0"/>
      <dgm:spPr/>
    </dgm:pt>
    <dgm:pt modelId="{FFCF1B44-68D6-0542-A67B-E9F04A9C2D23}" type="pres">
      <dgm:prSet presAssocID="{DFE1FED5-1B20-1448-9361-495EEF138756}" presName="parComposite" presStyleCnt="0"/>
      <dgm:spPr/>
    </dgm:pt>
    <dgm:pt modelId="{9F71D03E-B41A-014C-8860-053022F940F8}" type="pres">
      <dgm:prSet presAssocID="{DFE1FED5-1B20-1448-9361-495EEF138756}" presName="parBigCircle" presStyleLbl="node0" presStyleIdx="7" presStyleCnt="35"/>
      <dgm:spPr/>
    </dgm:pt>
    <dgm:pt modelId="{8C215355-CE28-6D46-8BF2-F00A89526599}" type="pres">
      <dgm:prSet presAssocID="{DFE1FED5-1B20-1448-9361-495EEF138756}" presName="parTx" presStyleLbl="revTx" presStyleIdx="7" presStyleCnt="35"/>
      <dgm:spPr/>
    </dgm:pt>
    <dgm:pt modelId="{82DCFA25-5CF4-D743-9EFF-36A15A0C080F}" type="pres">
      <dgm:prSet presAssocID="{DFE1FED5-1B20-1448-9361-495EEF138756}" presName="bSpace" presStyleCnt="0"/>
      <dgm:spPr/>
    </dgm:pt>
    <dgm:pt modelId="{A0822708-2E9A-C64F-B835-9682725E99B1}" type="pres">
      <dgm:prSet presAssocID="{DFE1FED5-1B20-1448-9361-495EEF138756}" presName="parBackupNorm" presStyleCnt="0"/>
      <dgm:spPr/>
    </dgm:pt>
    <dgm:pt modelId="{833329CA-2EBA-564A-AE32-1DD306978B8B}" type="pres">
      <dgm:prSet presAssocID="{659C848A-B66C-8F48-B28A-5F7CC53EE23F}" presName="parSpace" presStyleCnt="0"/>
      <dgm:spPr/>
    </dgm:pt>
    <dgm:pt modelId="{A3E030D5-2CC4-C444-AC42-9485897A096E}" type="pres">
      <dgm:prSet presAssocID="{B8C0820F-D8AC-3441-ADE0-42DA388C3AA2}" presName="parComposite" presStyleCnt="0"/>
      <dgm:spPr/>
    </dgm:pt>
    <dgm:pt modelId="{CF7D3C43-E2AB-824B-A054-FF9FF111A989}" type="pres">
      <dgm:prSet presAssocID="{B8C0820F-D8AC-3441-ADE0-42DA388C3AA2}" presName="parBigCircle" presStyleLbl="node0" presStyleIdx="8" presStyleCnt="35"/>
      <dgm:spPr/>
    </dgm:pt>
    <dgm:pt modelId="{78C1219F-8D18-5443-A62E-56D7DF7810B1}" type="pres">
      <dgm:prSet presAssocID="{B8C0820F-D8AC-3441-ADE0-42DA388C3AA2}" presName="parTx" presStyleLbl="revTx" presStyleIdx="8" presStyleCnt="35"/>
      <dgm:spPr/>
    </dgm:pt>
    <dgm:pt modelId="{E01BBB76-B0BE-A44B-B66A-8499F183F4AA}" type="pres">
      <dgm:prSet presAssocID="{B8C0820F-D8AC-3441-ADE0-42DA388C3AA2}" presName="bSpace" presStyleCnt="0"/>
      <dgm:spPr/>
    </dgm:pt>
    <dgm:pt modelId="{73274E87-644D-7642-8B7E-C70FD7A28CC4}" type="pres">
      <dgm:prSet presAssocID="{B8C0820F-D8AC-3441-ADE0-42DA388C3AA2}" presName="parBackupNorm" presStyleCnt="0"/>
      <dgm:spPr/>
    </dgm:pt>
    <dgm:pt modelId="{A5466460-5ADC-3140-894B-A07BDF07833C}" type="pres">
      <dgm:prSet presAssocID="{F0E42AB6-E631-5E41-A387-DAADDF47008D}" presName="parSpace" presStyleCnt="0"/>
      <dgm:spPr/>
    </dgm:pt>
    <dgm:pt modelId="{8C895E29-B700-0F41-A716-10021CA705A7}" type="pres">
      <dgm:prSet presAssocID="{F872B6ED-B11E-4D4F-A958-AB8429CDD04C}" presName="parComposite" presStyleCnt="0"/>
      <dgm:spPr/>
    </dgm:pt>
    <dgm:pt modelId="{CDEDB310-8FAC-AB49-9D34-C3A50FCFDD8E}" type="pres">
      <dgm:prSet presAssocID="{F872B6ED-B11E-4D4F-A958-AB8429CDD04C}" presName="parBigCircle" presStyleLbl="node0" presStyleIdx="9" presStyleCnt="35"/>
      <dgm:spPr/>
    </dgm:pt>
    <dgm:pt modelId="{27351D5F-863A-654B-9D66-DCE0D0C16524}" type="pres">
      <dgm:prSet presAssocID="{F872B6ED-B11E-4D4F-A958-AB8429CDD04C}" presName="parTx" presStyleLbl="revTx" presStyleIdx="9" presStyleCnt="35"/>
      <dgm:spPr/>
    </dgm:pt>
    <dgm:pt modelId="{6C2C1AE6-9F7D-D64C-9338-1A51266BA8BA}" type="pres">
      <dgm:prSet presAssocID="{F872B6ED-B11E-4D4F-A958-AB8429CDD04C}" presName="bSpace" presStyleCnt="0"/>
      <dgm:spPr/>
    </dgm:pt>
    <dgm:pt modelId="{76E940F5-3ABB-D748-924B-C38CC9DE499F}" type="pres">
      <dgm:prSet presAssocID="{F872B6ED-B11E-4D4F-A958-AB8429CDD04C}" presName="parBackupNorm" presStyleCnt="0"/>
      <dgm:spPr/>
    </dgm:pt>
    <dgm:pt modelId="{7B95385E-254E-C44F-B2D0-3031D18EE886}" type="pres">
      <dgm:prSet presAssocID="{07199D73-C5E3-4945-8535-D224120257C7}" presName="parSpace" presStyleCnt="0"/>
      <dgm:spPr/>
    </dgm:pt>
    <dgm:pt modelId="{952EA59B-7661-2641-9031-41EF06F0C2BD}" type="pres">
      <dgm:prSet presAssocID="{7DB3A3EB-573A-0348-9073-2CB0B6CFDE7E}" presName="parComposite" presStyleCnt="0"/>
      <dgm:spPr/>
    </dgm:pt>
    <dgm:pt modelId="{7C7C168E-923F-C74C-89DA-7487E209A06E}" type="pres">
      <dgm:prSet presAssocID="{7DB3A3EB-573A-0348-9073-2CB0B6CFDE7E}" presName="parBigCircle" presStyleLbl="node0" presStyleIdx="10" presStyleCnt="35"/>
      <dgm:spPr/>
    </dgm:pt>
    <dgm:pt modelId="{43D95559-F2E0-C744-947B-9EC329A40C2B}" type="pres">
      <dgm:prSet presAssocID="{7DB3A3EB-573A-0348-9073-2CB0B6CFDE7E}" presName="parTx" presStyleLbl="revTx" presStyleIdx="10" presStyleCnt="35"/>
      <dgm:spPr/>
    </dgm:pt>
    <dgm:pt modelId="{476ADE1C-9C8F-8A47-ABE4-B523229209FD}" type="pres">
      <dgm:prSet presAssocID="{7DB3A3EB-573A-0348-9073-2CB0B6CFDE7E}" presName="bSpace" presStyleCnt="0"/>
      <dgm:spPr/>
    </dgm:pt>
    <dgm:pt modelId="{B4F32323-F0E3-2D46-91EB-26F2C0E7ACEC}" type="pres">
      <dgm:prSet presAssocID="{7DB3A3EB-573A-0348-9073-2CB0B6CFDE7E}" presName="parBackupNorm" presStyleCnt="0"/>
      <dgm:spPr/>
    </dgm:pt>
    <dgm:pt modelId="{0B8B2831-112C-4748-885C-A0DCAB8F686D}" type="pres">
      <dgm:prSet presAssocID="{0B4AB23B-A25B-5948-8A63-D4ED7756B27B}" presName="parSpace" presStyleCnt="0"/>
      <dgm:spPr/>
    </dgm:pt>
    <dgm:pt modelId="{20CFB027-AD1F-7044-AABC-8555063FD637}" type="pres">
      <dgm:prSet presAssocID="{7897BFB0-776F-3D49-B438-B9ABFD1807F6}" presName="parComposite" presStyleCnt="0"/>
      <dgm:spPr/>
    </dgm:pt>
    <dgm:pt modelId="{8747191F-8FEA-A842-AD5D-028020FB3F92}" type="pres">
      <dgm:prSet presAssocID="{7897BFB0-776F-3D49-B438-B9ABFD1807F6}" presName="parBigCircle" presStyleLbl="node0" presStyleIdx="11" presStyleCnt="35"/>
      <dgm:spPr/>
    </dgm:pt>
    <dgm:pt modelId="{B2F75975-1C06-934E-9702-8045A3E0B857}" type="pres">
      <dgm:prSet presAssocID="{7897BFB0-776F-3D49-B438-B9ABFD1807F6}" presName="parTx" presStyleLbl="revTx" presStyleIdx="11" presStyleCnt="35"/>
      <dgm:spPr/>
    </dgm:pt>
    <dgm:pt modelId="{6109905B-3027-D34D-A7EB-85B62E1E090B}" type="pres">
      <dgm:prSet presAssocID="{7897BFB0-776F-3D49-B438-B9ABFD1807F6}" presName="bSpace" presStyleCnt="0"/>
      <dgm:spPr/>
    </dgm:pt>
    <dgm:pt modelId="{D22197A0-81DA-1A4A-A7BB-68BC639F00D8}" type="pres">
      <dgm:prSet presAssocID="{7897BFB0-776F-3D49-B438-B9ABFD1807F6}" presName="parBackupNorm" presStyleCnt="0"/>
      <dgm:spPr/>
    </dgm:pt>
    <dgm:pt modelId="{25DF2D1D-2F2D-7442-BCF2-72C81A1C2495}" type="pres">
      <dgm:prSet presAssocID="{AEA07B5A-1620-9247-9A02-839D746E942A}" presName="parSpace" presStyleCnt="0"/>
      <dgm:spPr/>
    </dgm:pt>
    <dgm:pt modelId="{0A49741B-5D49-FA4F-96FA-5D072302F9D0}" type="pres">
      <dgm:prSet presAssocID="{5A66359A-FD79-8947-AA84-8BE437BBE675}" presName="parComposite" presStyleCnt="0"/>
      <dgm:spPr/>
    </dgm:pt>
    <dgm:pt modelId="{B182FE9B-31C5-7E4A-8EE2-0C2E3FE76DBF}" type="pres">
      <dgm:prSet presAssocID="{5A66359A-FD79-8947-AA84-8BE437BBE675}" presName="parBigCircle" presStyleLbl="node0" presStyleIdx="12" presStyleCnt="35"/>
      <dgm:spPr/>
    </dgm:pt>
    <dgm:pt modelId="{76461C3E-F176-6B47-B03E-B906AA50362E}" type="pres">
      <dgm:prSet presAssocID="{5A66359A-FD79-8947-AA84-8BE437BBE675}" presName="parTx" presStyleLbl="revTx" presStyleIdx="12" presStyleCnt="35"/>
      <dgm:spPr/>
    </dgm:pt>
    <dgm:pt modelId="{FE2254C2-768B-A54B-ABD7-3C0477F6CA4F}" type="pres">
      <dgm:prSet presAssocID="{5A66359A-FD79-8947-AA84-8BE437BBE675}" presName="bSpace" presStyleCnt="0"/>
      <dgm:spPr/>
    </dgm:pt>
    <dgm:pt modelId="{B88788D6-CCA0-174A-987C-B2943CEFF855}" type="pres">
      <dgm:prSet presAssocID="{5A66359A-FD79-8947-AA84-8BE437BBE675}" presName="parBackupNorm" presStyleCnt="0"/>
      <dgm:spPr/>
    </dgm:pt>
    <dgm:pt modelId="{D279E2BC-7431-5143-B000-10E669E857DF}" type="pres">
      <dgm:prSet presAssocID="{F24E659B-24E8-5F41-BA63-96D55386911A}" presName="parSpace" presStyleCnt="0"/>
      <dgm:spPr/>
    </dgm:pt>
    <dgm:pt modelId="{DBA9778E-630F-8040-8656-D8FB74E48B40}" type="pres">
      <dgm:prSet presAssocID="{8B447B59-CDDA-024F-A0D0-E825011FBB46}" presName="parComposite" presStyleCnt="0"/>
      <dgm:spPr/>
    </dgm:pt>
    <dgm:pt modelId="{3F571C8A-CFFA-DF4C-99BA-0C8154CDA24E}" type="pres">
      <dgm:prSet presAssocID="{8B447B59-CDDA-024F-A0D0-E825011FBB46}" presName="parBigCircle" presStyleLbl="node0" presStyleIdx="13" presStyleCnt="35"/>
      <dgm:spPr/>
    </dgm:pt>
    <dgm:pt modelId="{9C19BA67-ABD7-DC4C-B729-2184BCCC19D6}" type="pres">
      <dgm:prSet presAssocID="{8B447B59-CDDA-024F-A0D0-E825011FBB46}" presName="parTx" presStyleLbl="revTx" presStyleIdx="13" presStyleCnt="35"/>
      <dgm:spPr/>
    </dgm:pt>
    <dgm:pt modelId="{2F0F40FE-6FC3-FF44-AAA8-E2DA828E28BA}" type="pres">
      <dgm:prSet presAssocID="{8B447B59-CDDA-024F-A0D0-E825011FBB46}" presName="bSpace" presStyleCnt="0"/>
      <dgm:spPr/>
    </dgm:pt>
    <dgm:pt modelId="{F8E098DB-FE61-C843-8FD3-8F52584FCD99}" type="pres">
      <dgm:prSet presAssocID="{8B447B59-CDDA-024F-A0D0-E825011FBB46}" presName="parBackupNorm" presStyleCnt="0"/>
      <dgm:spPr/>
    </dgm:pt>
    <dgm:pt modelId="{05112F0D-616E-8E44-BD35-1A1EE1F08E8B}" type="pres">
      <dgm:prSet presAssocID="{28D9EBF1-B9C5-EB47-8C14-8D35DB22DD46}" presName="parSpace" presStyleCnt="0"/>
      <dgm:spPr/>
    </dgm:pt>
    <dgm:pt modelId="{814660DB-565C-C34A-9296-8B574D0C6BD3}" type="pres">
      <dgm:prSet presAssocID="{53274942-99D9-1448-8A07-A2EFBB268DCD}" presName="parComposite" presStyleCnt="0"/>
      <dgm:spPr/>
    </dgm:pt>
    <dgm:pt modelId="{DC406D38-B786-9F45-932C-9BD24F671179}" type="pres">
      <dgm:prSet presAssocID="{53274942-99D9-1448-8A07-A2EFBB268DCD}" presName="parBigCircle" presStyleLbl="node0" presStyleIdx="14" presStyleCnt="35"/>
      <dgm:spPr/>
    </dgm:pt>
    <dgm:pt modelId="{7F2D1062-029D-8B44-A19A-E2312199C9E2}" type="pres">
      <dgm:prSet presAssocID="{53274942-99D9-1448-8A07-A2EFBB268DCD}" presName="parTx" presStyleLbl="revTx" presStyleIdx="14" presStyleCnt="35"/>
      <dgm:spPr/>
    </dgm:pt>
    <dgm:pt modelId="{00F4ED1D-DA5D-7A40-83A1-D64CBB55562D}" type="pres">
      <dgm:prSet presAssocID="{53274942-99D9-1448-8A07-A2EFBB268DCD}" presName="bSpace" presStyleCnt="0"/>
      <dgm:spPr/>
    </dgm:pt>
    <dgm:pt modelId="{3D1A7E04-1FA2-4244-BE3F-5C656A88C499}" type="pres">
      <dgm:prSet presAssocID="{53274942-99D9-1448-8A07-A2EFBB268DCD}" presName="parBackupNorm" presStyleCnt="0"/>
      <dgm:spPr/>
    </dgm:pt>
    <dgm:pt modelId="{60643E2D-12A1-2F4A-AD30-686DA42F50F1}" type="pres">
      <dgm:prSet presAssocID="{3DE2A9A6-A166-7342-8A14-56F9328D0427}" presName="parSpace" presStyleCnt="0"/>
      <dgm:spPr/>
    </dgm:pt>
    <dgm:pt modelId="{C65B9A41-48F2-AB44-A534-D7BC410E3690}" type="pres">
      <dgm:prSet presAssocID="{EE89202F-41B8-5543-94DB-E0D8D6EF537E}" presName="parComposite" presStyleCnt="0"/>
      <dgm:spPr/>
    </dgm:pt>
    <dgm:pt modelId="{75A8ACB0-433E-CC4A-9055-4C3BF644430E}" type="pres">
      <dgm:prSet presAssocID="{EE89202F-41B8-5543-94DB-E0D8D6EF537E}" presName="parBigCircle" presStyleLbl="node0" presStyleIdx="15" presStyleCnt="35"/>
      <dgm:spPr/>
    </dgm:pt>
    <dgm:pt modelId="{C2D725F0-121B-6E48-A60A-642BE38D0296}" type="pres">
      <dgm:prSet presAssocID="{EE89202F-41B8-5543-94DB-E0D8D6EF537E}" presName="parTx" presStyleLbl="revTx" presStyleIdx="15" presStyleCnt="35"/>
      <dgm:spPr/>
    </dgm:pt>
    <dgm:pt modelId="{3906A7A3-CBCD-8542-9733-EDC3FF16AF19}" type="pres">
      <dgm:prSet presAssocID="{EE89202F-41B8-5543-94DB-E0D8D6EF537E}" presName="bSpace" presStyleCnt="0"/>
      <dgm:spPr/>
    </dgm:pt>
    <dgm:pt modelId="{7C8C4856-4DAF-F841-80B6-8DD9D701A9BF}" type="pres">
      <dgm:prSet presAssocID="{EE89202F-41B8-5543-94DB-E0D8D6EF537E}" presName="parBackupNorm" presStyleCnt="0"/>
      <dgm:spPr/>
    </dgm:pt>
    <dgm:pt modelId="{B0F2210F-07BF-FC42-BB60-11EA99305034}" type="pres">
      <dgm:prSet presAssocID="{35C6DC26-FC8B-8A4E-9186-E9D28A2656B9}" presName="parSpace" presStyleCnt="0"/>
      <dgm:spPr/>
    </dgm:pt>
    <dgm:pt modelId="{95A95E8F-3EC8-2D44-80E6-CB86AB46AD7E}" type="pres">
      <dgm:prSet presAssocID="{D036FCE1-4984-804E-B913-1692AA42AD1C}" presName="parComposite" presStyleCnt="0"/>
      <dgm:spPr/>
    </dgm:pt>
    <dgm:pt modelId="{10AFD47B-E465-9946-ADE3-7E18CBAA5463}" type="pres">
      <dgm:prSet presAssocID="{D036FCE1-4984-804E-B913-1692AA42AD1C}" presName="parBigCircle" presStyleLbl="node0" presStyleIdx="16" presStyleCnt="35"/>
      <dgm:spPr/>
    </dgm:pt>
    <dgm:pt modelId="{DBAA58A9-9AF6-044A-A5C4-D60C6504BE86}" type="pres">
      <dgm:prSet presAssocID="{D036FCE1-4984-804E-B913-1692AA42AD1C}" presName="parTx" presStyleLbl="revTx" presStyleIdx="16" presStyleCnt="35"/>
      <dgm:spPr/>
    </dgm:pt>
    <dgm:pt modelId="{217FC9AC-FEBC-FB47-9C20-B4B1F4ADA0C4}" type="pres">
      <dgm:prSet presAssocID="{D036FCE1-4984-804E-B913-1692AA42AD1C}" presName="bSpace" presStyleCnt="0"/>
      <dgm:spPr/>
    </dgm:pt>
    <dgm:pt modelId="{A2D512E1-083A-F742-94D7-30E4E31BA56B}" type="pres">
      <dgm:prSet presAssocID="{D036FCE1-4984-804E-B913-1692AA42AD1C}" presName="parBackupNorm" presStyleCnt="0"/>
      <dgm:spPr/>
    </dgm:pt>
    <dgm:pt modelId="{07BACD69-F714-9443-98B2-DCB191D50672}" type="pres">
      <dgm:prSet presAssocID="{38ED9D61-A5B6-814C-9DD1-BCE1A703DD6C}" presName="parSpace" presStyleCnt="0"/>
      <dgm:spPr/>
    </dgm:pt>
    <dgm:pt modelId="{D6632A88-7B09-3446-BE6E-6CE50AB984B6}" type="pres">
      <dgm:prSet presAssocID="{AFE5A895-8377-6D4D-A229-044B37224A82}" presName="parComposite" presStyleCnt="0"/>
      <dgm:spPr/>
    </dgm:pt>
    <dgm:pt modelId="{6891B450-F625-404A-BB5C-42D0204D535E}" type="pres">
      <dgm:prSet presAssocID="{AFE5A895-8377-6D4D-A229-044B37224A82}" presName="parBigCircle" presStyleLbl="node0" presStyleIdx="17" presStyleCnt="35"/>
      <dgm:spPr/>
    </dgm:pt>
    <dgm:pt modelId="{F56AEC59-0585-0346-9D73-F8F8FF10AAF9}" type="pres">
      <dgm:prSet presAssocID="{AFE5A895-8377-6D4D-A229-044B37224A82}" presName="parTx" presStyleLbl="revTx" presStyleIdx="17" presStyleCnt="35"/>
      <dgm:spPr/>
    </dgm:pt>
    <dgm:pt modelId="{32905A32-4153-A84B-974B-B216091D9B73}" type="pres">
      <dgm:prSet presAssocID="{AFE5A895-8377-6D4D-A229-044B37224A82}" presName="bSpace" presStyleCnt="0"/>
      <dgm:spPr/>
    </dgm:pt>
    <dgm:pt modelId="{F1054EA3-AEAE-1C43-B97A-81BFA9BFA5D6}" type="pres">
      <dgm:prSet presAssocID="{AFE5A895-8377-6D4D-A229-044B37224A82}" presName="parBackupNorm" presStyleCnt="0"/>
      <dgm:spPr/>
    </dgm:pt>
    <dgm:pt modelId="{9C1D4CF2-3BBE-8B46-A3DC-86F2ADEE99C2}" type="pres">
      <dgm:prSet presAssocID="{D4EA3048-604D-1C4C-A9F6-7D82ED7159D5}" presName="parSpace" presStyleCnt="0"/>
      <dgm:spPr/>
    </dgm:pt>
    <dgm:pt modelId="{612B98D2-1403-5443-99AC-D98F0146DE72}" type="pres">
      <dgm:prSet presAssocID="{1E9B698B-52DC-BD40-A873-518C95F77076}" presName="parComposite" presStyleCnt="0"/>
      <dgm:spPr/>
    </dgm:pt>
    <dgm:pt modelId="{92B06698-5F75-CD40-98D6-D2E5760626BA}" type="pres">
      <dgm:prSet presAssocID="{1E9B698B-52DC-BD40-A873-518C95F77076}" presName="parBigCircle" presStyleLbl="node0" presStyleIdx="18" presStyleCnt="35"/>
      <dgm:spPr/>
    </dgm:pt>
    <dgm:pt modelId="{24C77AA9-B5CC-1942-A820-9A1A83BBDBA8}" type="pres">
      <dgm:prSet presAssocID="{1E9B698B-52DC-BD40-A873-518C95F77076}" presName="parTx" presStyleLbl="revTx" presStyleIdx="18" presStyleCnt="35"/>
      <dgm:spPr/>
    </dgm:pt>
    <dgm:pt modelId="{C2CF95A5-040E-674F-B5A9-0EAB29DBC831}" type="pres">
      <dgm:prSet presAssocID="{1E9B698B-52DC-BD40-A873-518C95F77076}" presName="bSpace" presStyleCnt="0"/>
      <dgm:spPr/>
    </dgm:pt>
    <dgm:pt modelId="{3F93BB6F-BF1E-A74B-B323-E59F0ED4BD2F}" type="pres">
      <dgm:prSet presAssocID="{1E9B698B-52DC-BD40-A873-518C95F77076}" presName="parBackupNorm" presStyleCnt="0"/>
      <dgm:spPr/>
    </dgm:pt>
    <dgm:pt modelId="{24111E3C-B47F-5E42-9161-F5F51CC9896C}" type="pres">
      <dgm:prSet presAssocID="{BD2C9F2A-34E0-5D42-B5B2-B81C669665BC}" presName="parSpace" presStyleCnt="0"/>
      <dgm:spPr/>
    </dgm:pt>
    <dgm:pt modelId="{C1C4B24B-8BD9-7149-8886-2B5A7562327C}" type="pres">
      <dgm:prSet presAssocID="{07F522DA-7183-7F45-A63D-E49296704BBA}" presName="parComposite" presStyleCnt="0"/>
      <dgm:spPr/>
    </dgm:pt>
    <dgm:pt modelId="{ABADC953-0A38-0348-9321-786F908D003A}" type="pres">
      <dgm:prSet presAssocID="{07F522DA-7183-7F45-A63D-E49296704BBA}" presName="parBigCircle" presStyleLbl="node0" presStyleIdx="19" presStyleCnt="35"/>
      <dgm:spPr/>
    </dgm:pt>
    <dgm:pt modelId="{8F0AC3B8-B7D8-7349-B971-65B60D88FFD1}" type="pres">
      <dgm:prSet presAssocID="{07F522DA-7183-7F45-A63D-E49296704BBA}" presName="parTx" presStyleLbl="revTx" presStyleIdx="19" presStyleCnt="35"/>
      <dgm:spPr/>
    </dgm:pt>
    <dgm:pt modelId="{073CFB5C-D6B5-204E-BC1D-9C2A186409D9}" type="pres">
      <dgm:prSet presAssocID="{07F522DA-7183-7F45-A63D-E49296704BBA}" presName="bSpace" presStyleCnt="0"/>
      <dgm:spPr/>
    </dgm:pt>
    <dgm:pt modelId="{EDFDCF73-F2AF-5F41-A663-FB695FD91130}" type="pres">
      <dgm:prSet presAssocID="{07F522DA-7183-7F45-A63D-E49296704BBA}" presName="parBackupNorm" presStyleCnt="0"/>
      <dgm:spPr/>
    </dgm:pt>
    <dgm:pt modelId="{FA33E0F9-D403-104B-A908-2F9E1F25FEEB}" type="pres">
      <dgm:prSet presAssocID="{E82BBF0C-C485-864E-8D1E-35B48DFE8D6E}" presName="parSpace" presStyleCnt="0"/>
      <dgm:spPr/>
    </dgm:pt>
    <dgm:pt modelId="{6E8E3D0F-A8BA-4A4F-9EF6-64410687188C}" type="pres">
      <dgm:prSet presAssocID="{348DB690-FC3C-DC4C-AD1E-256ECACAC609}" presName="parComposite" presStyleCnt="0"/>
      <dgm:spPr/>
    </dgm:pt>
    <dgm:pt modelId="{C26FC912-43E7-9248-A0CE-AED1AC130C82}" type="pres">
      <dgm:prSet presAssocID="{348DB690-FC3C-DC4C-AD1E-256ECACAC609}" presName="parBigCircle" presStyleLbl="node0" presStyleIdx="20" presStyleCnt="35"/>
      <dgm:spPr/>
    </dgm:pt>
    <dgm:pt modelId="{9F769BC3-4CDE-524A-9376-E7F364C7A9AF}" type="pres">
      <dgm:prSet presAssocID="{348DB690-FC3C-DC4C-AD1E-256ECACAC609}" presName="parTx" presStyleLbl="revTx" presStyleIdx="20" presStyleCnt="35"/>
      <dgm:spPr/>
    </dgm:pt>
    <dgm:pt modelId="{905B5B4E-159E-A045-A771-E3993F6BA584}" type="pres">
      <dgm:prSet presAssocID="{348DB690-FC3C-DC4C-AD1E-256ECACAC609}" presName="bSpace" presStyleCnt="0"/>
      <dgm:spPr/>
    </dgm:pt>
    <dgm:pt modelId="{800708F6-33D4-BD4A-BFEF-D9F946AF039F}" type="pres">
      <dgm:prSet presAssocID="{348DB690-FC3C-DC4C-AD1E-256ECACAC609}" presName="parBackupNorm" presStyleCnt="0"/>
      <dgm:spPr/>
    </dgm:pt>
    <dgm:pt modelId="{8A0AD812-5B09-424B-B570-33C95EA4A290}" type="pres">
      <dgm:prSet presAssocID="{C5BF875D-37F5-0548-A1B2-AFAEF9E38DB0}" presName="parSpace" presStyleCnt="0"/>
      <dgm:spPr/>
    </dgm:pt>
    <dgm:pt modelId="{CDF3EDA1-4070-DE42-8859-0F1D4692F9F3}" type="pres">
      <dgm:prSet presAssocID="{E36A8BF9-34AF-6444-BD14-1E9C72A71B74}" presName="parComposite" presStyleCnt="0"/>
      <dgm:spPr/>
    </dgm:pt>
    <dgm:pt modelId="{2FC44B00-B07D-3040-9B2B-63EBF8578B38}" type="pres">
      <dgm:prSet presAssocID="{E36A8BF9-34AF-6444-BD14-1E9C72A71B74}" presName="parBigCircle" presStyleLbl="node0" presStyleIdx="21" presStyleCnt="35"/>
      <dgm:spPr/>
    </dgm:pt>
    <dgm:pt modelId="{CFC60CC6-E1B1-8B43-BF1F-0B91817E1511}" type="pres">
      <dgm:prSet presAssocID="{E36A8BF9-34AF-6444-BD14-1E9C72A71B74}" presName="parTx" presStyleLbl="revTx" presStyleIdx="21" presStyleCnt="35"/>
      <dgm:spPr/>
    </dgm:pt>
    <dgm:pt modelId="{8DD99B3B-173F-B244-9E75-6B62CAA54912}" type="pres">
      <dgm:prSet presAssocID="{E36A8BF9-34AF-6444-BD14-1E9C72A71B74}" presName="bSpace" presStyleCnt="0"/>
      <dgm:spPr/>
    </dgm:pt>
    <dgm:pt modelId="{306415ED-8364-694C-BF10-9CD5ED9B079A}" type="pres">
      <dgm:prSet presAssocID="{E36A8BF9-34AF-6444-BD14-1E9C72A71B74}" presName="parBackupNorm" presStyleCnt="0"/>
      <dgm:spPr/>
    </dgm:pt>
    <dgm:pt modelId="{132C0E85-25D2-6D47-BF10-62B340C3084B}" type="pres">
      <dgm:prSet presAssocID="{DB441065-5F90-084E-B925-6EA0C28D522A}" presName="parSpace" presStyleCnt="0"/>
      <dgm:spPr/>
    </dgm:pt>
    <dgm:pt modelId="{D9D8B297-6709-834F-93AF-6F9A5966454B}" type="pres">
      <dgm:prSet presAssocID="{553E645D-6C7D-5949-918C-C959D43657F5}" presName="parComposite" presStyleCnt="0"/>
      <dgm:spPr/>
    </dgm:pt>
    <dgm:pt modelId="{5DFF60A7-01E2-6A40-BA86-1E82DE9B953A}" type="pres">
      <dgm:prSet presAssocID="{553E645D-6C7D-5949-918C-C959D43657F5}" presName="parBigCircle" presStyleLbl="node0" presStyleIdx="22" presStyleCnt="35"/>
      <dgm:spPr/>
    </dgm:pt>
    <dgm:pt modelId="{9106718B-67ED-F04B-9AA0-1D3505D8AB17}" type="pres">
      <dgm:prSet presAssocID="{553E645D-6C7D-5949-918C-C959D43657F5}" presName="parTx" presStyleLbl="revTx" presStyleIdx="22" presStyleCnt="35"/>
      <dgm:spPr/>
    </dgm:pt>
    <dgm:pt modelId="{C3AED7F4-EA10-5C4D-AF11-55E614D8A71B}" type="pres">
      <dgm:prSet presAssocID="{553E645D-6C7D-5949-918C-C959D43657F5}" presName="bSpace" presStyleCnt="0"/>
      <dgm:spPr/>
    </dgm:pt>
    <dgm:pt modelId="{89D5DFF7-3CA4-764F-97C7-CF0168ED9968}" type="pres">
      <dgm:prSet presAssocID="{553E645D-6C7D-5949-918C-C959D43657F5}" presName="parBackupNorm" presStyleCnt="0"/>
      <dgm:spPr/>
    </dgm:pt>
    <dgm:pt modelId="{4EF7A152-DF22-7B45-9925-99291D83B932}" type="pres">
      <dgm:prSet presAssocID="{65B282E5-86AB-C64D-A600-CAB7EDA05124}" presName="parSpace" presStyleCnt="0"/>
      <dgm:spPr/>
    </dgm:pt>
    <dgm:pt modelId="{A9E44F1A-AE38-454C-BDB0-DEF027DA4738}" type="pres">
      <dgm:prSet presAssocID="{C426DB2D-D96F-BD45-AE91-F3F3F3866B65}" presName="parComposite" presStyleCnt="0"/>
      <dgm:spPr/>
    </dgm:pt>
    <dgm:pt modelId="{C070DC32-4D8D-4C4E-912A-66AC05C67594}" type="pres">
      <dgm:prSet presAssocID="{C426DB2D-D96F-BD45-AE91-F3F3F3866B65}" presName="parBigCircle" presStyleLbl="node0" presStyleIdx="23" presStyleCnt="35"/>
      <dgm:spPr/>
    </dgm:pt>
    <dgm:pt modelId="{85B086C3-679C-8249-BA0E-54EF359C9314}" type="pres">
      <dgm:prSet presAssocID="{C426DB2D-D96F-BD45-AE91-F3F3F3866B65}" presName="parTx" presStyleLbl="revTx" presStyleIdx="23" presStyleCnt="35"/>
      <dgm:spPr/>
    </dgm:pt>
    <dgm:pt modelId="{26E631B6-9EC6-0040-AE59-C39A169ECC79}" type="pres">
      <dgm:prSet presAssocID="{C426DB2D-D96F-BD45-AE91-F3F3F3866B65}" presName="bSpace" presStyleCnt="0"/>
      <dgm:spPr/>
    </dgm:pt>
    <dgm:pt modelId="{B5AD8A4B-DB4B-004F-B44C-AF021CF27B15}" type="pres">
      <dgm:prSet presAssocID="{C426DB2D-D96F-BD45-AE91-F3F3F3866B65}" presName="parBackupNorm" presStyleCnt="0"/>
      <dgm:spPr/>
    </dgm:pt>
    <dgm:pt modelId="{A121D60E-4AC0-2246-9847-8A127D76EFE8}" type="pres">
      <dgm:prSet presAssocID="{62D8E187-9AFC-174F-B560-E6795FD2E1E6}" presName="parSpace" presStyleCnt="0"/>
      <dgm:spPr/>
    </dgm:pt>
    <dgm:pt modelId="{32EED0C8-8D65-5842-877D-F72FDDEB1A99}" type="pres">
      <dgm:prSet presAssocID="{473E419E-5A76-0548-B953-10ADADFA0614}" presName="parComposite" presStyleCnt="0"/>
      <dgm:spPr/>
    </dgm:pt>
    <dgm:pt modelId="{6A9CE71F-EF41-2E43-B890-5E32B6AD540C}" type="pres">
      <dgm:prSet presAssocID="{473E419E-5A76-0548-B953-10ADADFA0614}" presName="parBigCircle" presStyleLbl="node0" presStyleIdx="24" presStyleCnt="35"/>
      <dgm:spPr/>
    </dgm:pt>
    <dgm:pt modelId="{FAA16737-F960-8B49-B0E2-F3823141751C}" type="pres">
      <dgm:prSet presAssocID="{473E419E-5A76-0548-B953-10ADADFA0614}" presName="parTx" presStyleLbl="revTx" presStyleIdx="24" presStyleCnt="35"/>
      <dgm:spPr/>
    </dgm:pt>
    <dgm:pt modelId="{E41849CB-41B0-314B-BC42-B0D739905FA6}" type="pres">
      <dgm:prSet presAssocID="{473E419E-5A76-0548-B953-10ADADFA0614}" presName="bSpace" presStyleCnt="0"/>
      <dgm:spPr/>
    </dgm:pt>
    <dgm:pt modelId="{4DB38F60-5C5F-4D40-BF5A-DAB655A2F015}" type="pres">
      <dgm:prSet presAssocID="{473E419E-5A76-0548-B953-10ADADFA0614}" presName="parBackupNorm" presStyleCnt="0"/>
      <dgm:spPr/>
    </dgm:pt>
    <dgm:pt modelId="{4232885C-87C1-E742-B657-B2049CD3A4FF}" type="pres">
      <dgm:prSet presAssocID="{7DE98D0D-8D58-CF40-8592-A2154B1B6C99}" presName="parSpace" presStyleCnt="0"/>
      <dgm:spPr/>
    </dgm:pt>
    <dgm:pt modelId="{87303433-2441-F644-A396-00EEC27C05DA}" type="pres">
      <dgm:prSet presAssocID="{FC768743-03EA-CC45-A4A3-02C11380EC70}" presName="parComposite" presStyleCnt="0"/>
      <dgm:spPr/>
    </dgm:pt>
    <dgm:pt modelId="{891D6DE8-1085-0745-AA7C-2BCF1042CAD8}" type="pres">
      <dgm:prSet presAssocID="{FC768743-03EA-CC45-A4A3-02C11380EC70}" presName="parBigCircle" presStyleLbl="node0" presStyleIdx="25" presStyleCnt="35"/>
      <dgm:spPr/>
    </dgm:pt>
    <dgm:pt modelId="{12A2E2D9-E67E-3240-8F67-C25133B34EC9}" type="pres">
      <dgm:prSet presAssocID="{FC768743-03EA-CC45-A4A3-02C11380EC70}" presName="parTx" presStyleLbl="revTx" presStyleIdx="25" presStyleCnt="35"/>
      <dgm:spPr/>
    </dgm:pt>
    <dgm:pt modelId="{73189633-A1E5-0A4F-9A54-1C389629E380}" type="pres">
      <dgm:prSet presAssocID="{FC768743-03EA-CC45-A4A3-02C11380EC70}" presName="bSpace" presStyleCnt="0"/>
      <dgm:spPr/>
    </dgm:pt>
    <dgm:pt modelId="{AC80EF95-887B-4F4C-B7BC-617031F751DA}" type="pres">
      <dgm:prSet presAssocID="{FC768743-03EA-CC45-A4A3-02C11380EC70}" presName="parBackupNorm" presStyleCnt="0"/>
      <dgm:spPr/>
    </dgm:pt>
    <dgm:pt modelId="{4949C9B2-62EB-AF42-A85C-314654686174}" type="pres">
      <dgm:prSet presAssocID="{32145334-71CE-DC44-BC5D-7BBE025AEE25}" presName="parSpace" presStyleCnt="0"/>
      <dgm:spPr/>
    </dgm:pt>
    <dgm:pt modelId="{52966861-E2BA-3044-90DB-E453D8D45863}" type="pres">
      <dgm:prSet presAssocID="{59D0FA82-62BD-FD49-9295-D19D74915A6E}" presName="parComposite" presStyleCnt="0"/>
      <dgm:spPr/>
    </dgm:pt>
    <dgm:pt modelId="{EDF30709-227D-CD4D-A82B-725725B34228}" type="pres">
      <dgm:prSet presAssocID="{59D0FA82-62BD-FD49-9295-D19D74915A6E}" presName="parBigCircle" presStyleLbl="node0" presStyleIdx="26" presStyleCnt="35"/>
      <dgm:spPr/>
    </dgm:pt>
    <dgm:pt modelId="{6950E2D8-8D79-2C44-A28D-06ED18DF70EC}" type="pres">
      <dgm:prSet presAssocID="{59D0FA82-62BD-FD49-9295-D19D74915A6E}" presName="parTx" presStyleLbl="revTx" presStyleIdx="26" presStyleCnt="35"/>
      <dgm:spPr/>
    </dgm:pt>
    <dgm:pt modelId="{87819F79-6209-B841-B636-A39EF7A84D6E}" type="pres">
      <dgm:prSet presAssocID="{59D0FA82-62BD-FD49-9295-D19D74915A6E}" presName="bSpace" presStyleCnt="0"/>
      <dgm:spPr/>
    </dgm:pt>
    <dgm:pt modelId="{820B12BF-4C9D-8641-99BA-3786DCDE7067}" type="pres">
      <dgm:prSet presAssocID="{59D0FA82-62BD-FD49-9295-D19D74915A6E}" presName="parBackupNorm" presStyleCnt="0"/>
      <dgm:spPr/>
    </dgm:pt>
    <dgm:pt modelId="{2847C378-2E75-144B-BB76-D9FC21FCFB5C}" type="pres">
      <dgm:prSet presAssocID="{AE794E33-9877-924A-9C7F-F46E8D024C71}" presName="parSpace" presStyleCnt="0"/>
      <dgm:spPr/>
    </dgm:pt>
    <dgm:pt modelId="{81A00FC1-076C-274F-853D-B206F394657D}" type="pres">
      <dgm:prSet presAssocID="{4B3DF4AA-60A6-D844-B99D-74A5C91C5A16}" presName="parComposite" presStyleCnt="0"/>
      <dgm:spPr/>
    </dgm:pt>
    <dgm:pt modelId="{D0F3D45A-4F23-D349-9835-B3306D85506D}" type="pres">
      <dgm:prSet presAssocID="{4B3DF4AA-60A6-D844-B99D-74A5C91C5A16}" presName="parBigCircle" presStyleLbl="node0" presStyleIdx="27" presStyleCnt="35"/>
      <dgm:spPr/>
    </dgm:pt>
    <dgm:pt modelId="{EB831815-5E29-1D4F-A991-6961C8B2EC49}" type="pres">
      <dgm:prSet presAssocID="{4B3DF4AA-60A6-D844-B99D-74A5C91C5A16}" presName="parTx" presStyleLbl="revTx" presStyleIdx="27" presStyleCnt="35"/>
      <dgm:spPr/>
    </dgm:pt>
    <dgm:pt modelId="{370E3E25-9F27-C545-A51D-1CCDC949036F}" type="pres">
      <dgm:prSet presAssocID="{4B3DF4AA-60A6-D844-B99D-74A5C91C5A16}" presName="bSpace" presStyleCnt="0"/>
      <dgm:spPr/>
    </dgm:pt>
    <dgm:pt modelId="{62426F60-C09E-0945-B883-A3525D9EB730}" type="pres">
      <dgm:prSet presAssocID="{4B3DF4AA-60A6-D844-B99D-74A5C91C5A16}" presName="parBackupNorm" presStyleCnt="0"/>
      <dgm:spPr/>
    </dgm:pt>
    <dgm:pt modelId="{FCC52A07-2A47-214E-9618-2DA139F1D06E}" type="pres">
      <dgm:prSet presAssocID="{12C2A0FB-4E4A-7B48-99B9-DE4A280E09D8}" presName="parSpace" presStyleCnt="0"/>
      <dgm:spPr/>
    </dgm:pt>
    <dgm:pt modelId="{AC6DDE99-A472-1942-8F99-2BA2D01F7564}" type="pres">
      <dgm:prSet presAssocID="{83D46D63-B183-5748-AB05-EF141040C893}" presName="parComposite" presStyleCnt="0"/>
      <dgm:spPr/>
    </dgm:pt>
    <dgm:pt modelId="{584D9076-7055-5B42-BEA8-30A05C539BFD}" type="pres">
      <dgm:prSet presAssocID="{83D46D63-B183-5748-AB05-EF141040C893}" presName="parBigCircle" presStyleLbl="node0" presStyleIdx="28" presStyleCnt="35"/>
      <dgm:spPr/>
    </dgm:pt>
    <dgm:pt modelId="{E56F40CA-0EA5-C248-B93D-8A5999444162}" type="pres">
      <dgm:prSet presAssocID="{83D46D63-B183-5748-AB05-EF141040C893}" presName="parTx" presStyleLbl="revTx" presStyleIdx="28" presStyleCnt="35"/>
      <dgm:spPr/>
    </dgm:pt>
    <dgm:pt modelId="{282AFCE4-CF9E-D74C-875D-B2DFB2C21B9C}" type="pres">
      <dgm:prSet presAssocID="{83D46D63-B183-5748-AB05-EF141040C893}" presName="bSpace" presStyleCnt="0"/>
      <dgm:spPr/>
    </dgm:pt>
    <dgm:pt modelId="{E16F6B48-8DE8-6748-BBD1-F6823174F283}" type="pres">
      <dgm:prSet presAssocID="{83D46D63-B183-5748-AB05-EF141040C893}" presName="parBackupNorm" presStyleCnt="0"/>
      <dgm:spPr/>
    </dgm:pt>
    <dgm:pt modelId="{48002261-67B5-F24F-A47D-71F62E76E08B}" type="pres">
      <dgm:prSet presAssocID="{8C9DFF27-DCA7-2242-8B04-74D602FAB392}" presName="parSpace" presStyleCnt="0"/>
      <dgm:spPr/>
    </dgm:pt>
    <dgm:pt modelId="{15F71DFA-6EAC-954D-9781-1C0B2A20516C}" type="pres">
      <dgm:prSet presAssocID="{E18B88E2-13F4-7846-8554-64BC0CF343A0}" presName="parComposite" presStyleCnt="0"/>
      <dgm:spPr/>
    </dgm:pt>
    <dgm:pt modelId="{084662AB-E2A7-C248-A663-1149B885943A}" type="pres">
      <dgm:prSet presAssocID="{E18B88E2-13F4-7846-8554-64BC0CF343A0}" presName="parBigCircle" presStyleLbl="node0" presStyleIdx="29" presStyleCnt="35"/>
      <dgm:spPr/>
    </dgm:pt>
    <dgm:pt modelId="{2752617F-F932-814D-9FF5-CAEDD288FD05}" type="pres">
      <dgm:prSet presAssocID="{E18B88E2-13F4-7846-8554-64BC0CF343A0}" presName="parTx" presStyleLbl="revTx" presStyleIdx="29" presStyleCnt="35"/>
      <dgm:spPr/>
    </dgm:pt>
    <dgm:pt modelId="{63E46143-63A7-8E4F-8E88-26D8D948DF2E}" type="pres">
      <dgm:prSet presAssocID="{E18B88E2-13F4-7846-8554-64BC0CF343A0}" presName="bSpace" presStyleCnt="0"/>
      <dgm:spPr/>
    </dgm:pt>
    <dgm:pt modelId="{E4642247-4F42-4547-B966-79439DBE90DB}" type="pres">
      <dgm:prSet presAssocID="{E18B88E2-13F4-7846-8554-64BC0CF343A0}" presName="parBackupNorm" presStyleCnt="0"/>
      <dgm:spPr/>
    </dgm:pt>
    <dgm:pt modelId="{6F9BD0DA-CABD-B24D-9798-A3E64E086CED}" type="pres">
      <dgm:prSet presAssocID="{15663206-EFC8-AB47-9DE8-C31577914031}" presName="parSpace" presStyleCnt="0"/>
      <dgm:spPr/>
    </dgm:pt>
    <dgm:pt modelId="{A58B3554-31CD-2B4A-A315-F587639DB8AD}" type="pres">
      <dgm:prSet presAssocID="{4B140E57-1C70-D244-982A-92D736ADA135}" presName="parComposite" presStyleCnt="0"/>
      <dgm:spPr/>
    </dgm:pt>
    <dgm:pt modelId="{965EEB59-970B-B741-A2BD-82349419CD2A}" type="pres">
      <dgm:prSet presAssocID="{4B140E57-1C70-D244-982A-92D736ADA135}" presName="parBigCircle" presStyleLbl="node0" presStyleIdx="30" presStyleCnt="35"/>
      <dgm:spPr/>
    </dgm:pt>
    <dgm:pt modelId="{38C174DA-1A4A-4342-B390-810C0CB94CC4}" type="pres">
      <dgm:prSet presAssocID="{4B140E57-1C70-D244-982A-92D736ADA135}" presName="parTx" presStyleLbl="revTx" presStyleIdx="30" presStyleCnt="35"/>
      <dgm:spPr/>
    </dgm:pt>
    <dgm:pt modelId="{AE743312-46F8-3944-B11E-0323C1A84D4E}" type="pres">
      <dgm:prSet presAssocID="{4B140E57-1C70-D244-982A-92D736ADA135}" presName="bSpace" presStyleCnt="0"/>
      <dgm:spPr/>
    </dgm:pt>
    <dgm:pt modelId="{A8617FAB-6172-1B46-B272-949F0CCD0C8C}" type="pres">
      <dgm:prSet presAssocID="{4B140E57-1C70-D244-982A-92D736ADA135}" presName="parBackupNorm" presStyleCnt="0"/>
      <dgm:spPr/>
    </dgm:pt>
    <dgm:pt modelId="{22DBAB1B-39F4-764E-A170-092FD5956641}" type="pres">
      <dgm:prSet presAssocID="{07EFD75C-122D-5E42-A652-DC5A2CFFEBE8}" presName="parSpace" presStyleCnt="0"/>
      <dgm:spPr/>
    </dgm:pt>
    <dgm:pt modelId="{2D1E63C8-2E06-1E4F-BE3C-ECC3129784D6}" type="pres">
      <dgm:prSet presAssocID="{083F38BC-748C-7042-BDC3-2A52FE963A7F}" presName="parComposite" presStyleCnt="0"/>
      <dgm:spPr/>
    </dgm:pt>
    <dgm:pt modelId="{D0E5E62B-3E3E-F84F-AC72-B8C658ADBE69}" type="pres">
      <dgm:prSet presAssocID="{083F38BC-748C-7042-BDC3-2A52FE963A7F}" presName="parBigCircle" presStyleLbl="node0" presStyleIdx="31" presStyleCnt="35"/>
      <dgm:spPr/>
    </dgm:pt>
    <dgm:pt modelId="{CBC4B53B-B7FA-7549-880A-038B0770C4CA}" type="pres">
      <dgm:prSet presAssocID="{083F38BC-748C-7042-BDC3-2A52FE963A7F}" presName="parTx" presStyleLbl="revTx" presStyleIdx="31" presStyleCnt="35"/>
      <dgm:spPr/>
    </dgm:pt>
    <dgm:pt modelId="{30A68D1E-86BF-3345-9FDC-74454F20A7B3}" type="pres">
      <dgm:prSet presAssocID="{083F38BC-748C-7042-BDC3-2A52FE963A7F}" presName="bSpace" presStyleCnt="0"/>
      <dgm:spPr/>
    </dgm:pt>
    <dgm:pt modelId="{CAD91C3B-4825-5D42-A972-9A6816BA4145}" type="pres">
      <dgm:prSet presAssocID="{083F38BC-748C-7042-BDC3-2A52FE963A7F}" presName="parBackupNorm" presStyleCnt="0"/>
      <dgm:spPr/>
    </dgm:pt>
    <dgm:pt modelId="{1F25AFC1-63CF-5340-94E5-FA527B059BEC}" type="pres">
      <dgm:prSet presAssocID="{67536B90-B7DC-F540-B353-D5AA92A24374}" presName="parSpace" presStyleCnt="0"/>
      <dgm:spPr/>
    </dgm:pt>
    <dgm:pt modelId="{78778C46-E5BF-B540-8EAD-A6A0A0ECF16F}" type="pres">
      <dgm:prSet presAssocID="{94C4A6DD-F4FA-8E4D-B340-06F820902AE2}" presName="parComposite" presStyleCnt="0"/>
      <dgm:spPr/>
    </dgm:pt>
    <dgm:pt modelId="{14D00AB0-10FA-B141-AE70-AFEC18928DF4}" type="pres">
      <dgm:prSet presAssocID="{94C4A6DD-F4FA-8E4D-B340-06F820902AE2}" presName="parBigCircle" presStyleLbl="node0" presStyleIdx="32" presStyleCnt="35"/>
      <dgm:spPr/>
    </dgm:pt>
    <dgm:pt modelId="{5BA89041-E2BF-2F4A-960E-F4FD54563762}" type="pres">
      <dgm:prSet presAssocID="{94C4A6DD-F4FA-8E4D-B340-06F820902AE2}" presName="parTx" presStyleLbl="revTx" presStyleIdx="32" presStyleCnt="35"/>
      <dgm:spPr/>
    </dgm:pt>
    <dgm:pt modelId="{9ED65B70-3E37-E34F-8B54-50BBB616C29D}" type="pres">
      <dgm:prSet presAssocID="{94C4A6DD-F4FA-8E4D-B340-06F820902AE2}" presName="bSpace" presStyleCnt="0"/>
      <dgm:spPr/>
    </dgm:pt>
    <dgm:pt modelId="{E25F1895-2328-8248-BBD3-8FB57E51FB34}" type="pres">
      <dgm:prSet presAssocID="{94C4A6DD-F4FA-8E4D-B340-06F820902AE2}" presName="parBackupNorm" presStyleCnt="0"/>
      <dgm:spPr/>
    </dgm:pt>
    <dgm:pt modelId="{D7A0E9BD-F9AC-0641-8746-DD6B4D5F2705}" type="pres">
      <dgm:prSet presAssocID="{51874996-374E-C64B-A4FC-D0733F4CF648}" presName="parSpace" presStyleCnt="0"/>
      <dgm:spPr/>
    </dgm:pt>
    <dgm:pt modelId="{7B74D9AC-68D8-D24E-9858-691AAACC2838}" type="pres">
      <dgm:prSet presAssocID="{BD511041-417D-F049-8FC7-B38CAF7AA5D0}" presName="parComposite" presStyleCnt="0"/>
      <dgm:spPr/>
    </dgm:pt>
    <dgm:pt modelId="{F99EADB8-4CA9-7743-B26F-A22B326B7272}" type="pres">
      <dgm:prSet presAssocID="{BD511041-417D-F049-8FC7-B38CAF7AA5D0}" presName="parBigCircle" presStyleLbl="node0" presStyleIdx="33" presStyleCnt="35"/>
      <dgm:spPr/>
    </dgm:pt>
    <dgm:pt modelId="{C694B0C7-974B-E74C-996D-C66600263631}" type="pres">
      <dgm:prSet presAssocID="{BD511041-417D-F049-8FC7-B38CAF7AA5D0}" presName="parTx" presStyleLbl="revTx" presStyleIdx="33" presStyleCnt="35"/>
      <dgm:spPr/>
    </dgm:pt>
    <dgm:pt modelId="{D812F82D-BF6C-9141-9504-991260C486A6}" type="pres">
      <dgm:prSet presAssocID="{BD511041-417D-F049-8FC7-B38CAF7AA5D0}" presName="bSpace" presStyleCnt="0"/>
      <dgm:spPr/>
    </dgm:pt>
    <dgm:pt modelId="{D2AE7E2B-DDFF-5C4C-8D6A-A69CF3757A89}" type="pres">
      <dgm:prSet presAssocID="{BD511041-417D-F049-8FC7-B38CAF7AA5D0}" presName="parBackupNorm" presStyleCnt="0"/>
      <dgm:spPr/>
    </dgm:pt>
    <dgm:pt modelId="{4BA2A492-2139-B64A-BBF4-BF76A217FC12}" type="pres">
      <dgm:prSet presAssocID="{F7D02F83-26B6-F74B-8F73-BA7ACB394015}" presName="parSpace" presStyleCnt="0"/>
      <dgm:spPr/>
    </dgm:pt>
    <dgm:pt modelId="{9475DDBE-1C9A-5945-BF42-85B011CD25F0}" type="pres">
      <dgm:prSet presAssocID="{B3F2C763-B16E-DE43-828B-42A3CC794527}" presName="parComposite" presStyleCnt="0"/>
      <dgm:spPr/>
    </dgm:pt>
    <dgm:pt modelId="{5701B9A1-CA8C-2B47-A91A-EBDBD1D4795B}" type="pres">
      <dgm:prSet presAssocID="{B3F2C763-B16E-DE43-828B-42A3CC794527}" presName="parBigCircle" presStyleLbl="node0" presStyleIdx="34" presStyleCnt="35"/>
      <dgm:spPr/>
    </dgm:pt>
    <dgm:pt modelId="{1D2A6603-AD57-C84F-8F75-FCFC4B495BCA}" type="pres">
      <dgm:prSet presAssocID="{B3F2C763-B16E-DE43-828B-42A3CC794527}" presName="parTx" presStyleLbl="revTx" presStyleIdx="34" presStyleCnt="35"/>
      <dgm:spPr/>
    </dgm:pt>
    <dgm:pt modelId="{A59643E2-E448-4545-A11E-DE1079B9C8CE}" type="pres">
      <dgm:prSet presAssocID="{B3F2C763-B16E-DE43-828B-42A3CC794527}" presName="bSpace" presStyleCnt="0"/>
      <dgm:spPr/>
    </dgm:pt>
    <dgm:pt modelId="{43339667-429A-9741-AAD7-28D412D327E4}" type="pres">
      <dgm:prSet presAssocID="{B3F2C763-B16E-DE43-828B-42A3CC794527}" presName="parBackupNorm" presStyleCnt="0"/>
      <dgm:spPr/>
    </dgm:pt>
    <dgm:pt modelId="{A42F900D-B6F5-AD41-B5C9-8EF7BAB9805C}" type="pres">
      <dgm:prSet presAssocID="{E520D187-A156-064E-BBD0-488C7C3304A2}" presName="parSpace" presStyleCnt="0"/>
      <dgm:spPr/>
    </dgm:pt>
  </dgm:ptLst>
  <dgm:cxnLst>
    <dgm:cxn modelId="{52F6E801-E0D6-3B43-906D-ADDCEF3F4CF2}" type="presOf" srcId="{4B3DF4AA-60A6-D844-B99D-74A5C91C5A16}" destId="{EB831815-5E29-1D4F-A991-6961C8B2EC49}" srcOrd="0" destOrd="0" presId="urn:microsoft.com/office/officeart/2008/layout/CircleAccentTimeline"/>
    <dgm:cxn modelId="{B4414B03-4044-B44F-8C07-71CC54668993}" type="presOf" srcId="{7DB3A3EB-573A-0348-9073-2CB0B6CFDE7E}" destId="{43D95559-F2E0-C744-947B-9EC329A40C2B}" srcOrd="0" destOrd="0" presId="urn:microsoft.com/office/officeart/2008/layout/CircleAccentTimeline"/>
    <dgm:cxn modelId="{7D553005-C9E7-9E43-AF9C-C4AF5C1F3BE4}" srcId="{7524E85E-569F-0E43-86FF-8D6A70DBAB25}" destId="{D036FCE1-4984-804E-B913-1692AA42AD1C}" srcOrd="16" destOrd="0" parTransId="{2803809C-126A-B349-9E43-6D704339ACC7}" sibTransId="{38ED9D61-A5B6-814C-9DD1-BCE1A703DD6C}"/>
    <dgm:cxn modelId="{436CC307-49A4-8349-B523-616D656C1EC3}" type="presOf" srcId="{2424E8E7-9130-8245-B6A9-9585AE31559F}" destId="{8AA23CE4-4DDC-8848-A060-FCA22EE8E2D3}" srcOrd="0" destOrd="0" presId="urn:microsoft.com/office/officeart/2008/layout/CircleAccentTimeline"/>
    <dgm:cxn modelId="{2A06B909-675B-F843-9DFF-EF8E416EF796}" type="presOf" srcId="{083F38BC-748C-7042-BDC3-2A52FE963A7F}" destId="{CBC4B53B-B7FA-7549-880A-038B0770C4CA}" srcOrd="0" destOrd="0" presId="urn:microsoft.com/office/officeart/2008/layout/CircleAccentTimeline"/>
    <dgm:cxn modelId="{72D86011-163B-2941-B48A-E72DD50A2DBA}" type="presOf" srcId="{348DB690-FC3C-DC4C-AD1E-256ECACAC609}" destId="{9F769BC3-4CDE-524A-9376-E7F364C7A9AF}" srcOrd="0" destOrd="0" presId="urn:microsoft.com/office/officeart/2008/layout/CircleAccentTimeline"/>
    <dgm:cxn modelId="{9E009614-E46E-E440-B8A9-59B7A5DBD59D}" srcId="{7524E85E-569F-0E43-86FF-8D6A70DBAB25}" destId="{41F38044-B13C-A744-85D5-E81194166AAE}" srcOrd="2" destOrd="0" parTransId="{4B853FE2-A4AD-994D-B925-FDAF761A979A}" sibTransId="{A427AE78-9694-514C-A15D-606D2C9DAA01}"/>
    <dgm:cxn modelId="{FF3F041A-AEFA-0245-8723-6D04D68F999A}" srcId="{7524E85E-569F-0E43-86FF-8D6A70DBAB25}" destId="{B3F2C763-B16E-DE43-828B-42A3CC794527}" srcOrd="34" destOrd="0" parTransId="{05343673-9CB7-5A45-A822-EF0A8CB69BC7}" sibTransId="{E520D187-A156-064E-BBD0-488C7C3304A2}"/>
    <dgm:cxn modelId="{577C411A-2D4B-0044-A3C7-CC57C1F6207F}" srcId="{7524E85E-569F-0E43-86FF-8D6A70DBAB25}" destId="{7DB3A3EB-573A-0348-9073-2CB0B6CFDE7E}" srcOrd="10" destOrd="0" parTransId="{0CBFB321-63B8-774A-92F4-80EDBD14CE1A}" sibTransId="{0B4AB23B-A25B-5948-8A63-D4ED7756B27B}"/>
    <dgm:cxn modelId="{C7144A1C-91CE-0E47-991C-9D72CE50C185}" srcId="{7524E85E-569F-0E43-86FF-8D6A70DBAB25}" destId="{59D0FA82-62BD-FD49-9295-D19D74915A6E}" srcOrd="26" destOrd="0" parTransId="{7A91FB0C-9ADF-7848-BBFD-9749D560585E}" sibTransId="{AE794E33-9877-924A-9C7F-F46E8D024C71}"/>
    <dgm:cxn modelId="{0A1D501E-2163-7948-8EA8-259A79AAD287}" srcId="{7524E85E-569F-0E43-86FF-8D6A70DBAB25}" destId="{DFE1FED5-1B20-1448-9361-495EEF138756}" srcOrd="7" destOrd="0" parTransId="{42D86774-6F10-0C43-A142-F0102A2E1C19}" sibTransId="{659C848A-B66C-8F48-B28A-5F7CC53EE23F}"/>
    <dgm:cxn modelId="{151F9F21-C4FA-FB4B-84BE-B75BF3971DC3}" type="presOf" srcId="{FC768743-03EA-CC45-A4A3-02C11380EC70}" destId="{12A2E2D9-E67E-3240-8F67-C25133B34EC9}" srcOrd="0" destOrd="0" presId="urn:microsoft.com/office/officeart/2008/layout/CircleAccentTimeline"/>
    <dgm:cxn modelId="{F32BEA25-73A7-2147-9B54-4077DFEB4BE1}" srcId="{7524E85E-569F-0E43-86FF-8D6A70DBAB25}" destId="{E36A8BF9-34AF-6444-BD14-1E9C72A71B74}" srcOrd="21" destOrd="0" parTransId="{963EBED7-6B91-0849-842E-DD7AB920545C}" sibTransId="{DB441065-5F90-084E-B925-6EA0C28D522A}"/>
    <dgm:cxn modelId="{072C5627-9D16-E445-8D86-EAE4C723A78B}" srcId="{7524E85E-569F-0E43-86FF-8D6A70DBAB25}" destId="{5A66359A-FD79-8947-AA84-8BE437BBE675}" srcOrd="12" destOrd="0" parTransId="{CFE2DD29-B83C-B245-AE54-28A7DF213832}" sibTransId="{F24E659B-24E8-5F41-BA63-96D55386911A}"/>
    <dgm:cxn modelId="{A5B85727-AF99-1741-BAD5-59CFF2CB8D66}" type="presOf" srcId="{C426DB2D-D96F-BD45-AE91-F3F3F3866B65}" destId="{85B086C3-679C-8249-BA0E-54EF359C9314}" srcOrd="0" destOrd="0" presId="urn:microsoft.com/office/officeart/2008/layout/CircleAccentTimeline"/>
    <dgm:cxn modelId="{91DF2C29-A1E4-6F49-9F10-691BB673D907}" srcId="{7524E85E-569F-0E43-86FF-8D6A70DBAB25}" destId="{083F38BC-748C-7042-BDC3-2A52FE963A7F}" srcOrd="31" destOrd="0" parTransId="{8D4BBDC5-B2F4-F14C-B6BB-590C82FC2B38}" sibTransId="{67536B90-B7DC-F540-B353-D5AA92A24374}"/>
    <dgm:cxn modelId="{5A1E5729-BAD0-FE49-BD1C-7F146AB76D5A}" srcId="{7524E85E-569F-0E43-86FF-8D6A70DBAB25}" destId="{348DB690-FC3C-DC4C-AD1E-256ECACAC609}" srcOrd="20" destOrd="0" parTransId="{00EE855E-3F38-054C-8FC1-A5D2E6022FC8}" sibTransId="{C5BF875D-37F5-0548-A1B2-AFAEF9E38DB0}"/>
    <dgm:cxn modelId="{C99AF52B-6DA6-1F4C-8A68-29176804AAF5}" srcId="{7524E85E-569F-0E43-86FF-8D6A70DBAB25}" destId="{4B140E57-1C70-D244-982A-92D736ADA135}" srcOrd="30" destOrd="0" parTransId="{188108C4-E92A-E348-BCC2-A43FA7760536}" sibTransId="{07EFD75C-122D-5E42-A652-DC5A2CFFEBE8}"/>
    <dgm:cxn modelId="{360B7A2F-E2FE-514D-AE38-BB95A2A0ABDB}" srcId="{7524E85E-569F-0E43-86FF-8D6A70DBAB25}" destId="{FC768743-03EA-CC45-A4A3-02C11380EC70}" srcOrd="25" destOrd="0" parTransId="{DF686390-B56C-EB48-8D23-B9951BC389D7}" sibTransId="{32145334-71CE-DC44-BC5D-7BBE025AEE25}"/>
    <dgm:cxn modelId="{A1F89430-84B7-A140-AB2F-CF74A34F873B}" srcId="{7524E85E-569F-0E43-86FF-8D6A70DBAB25}" destId="{C426DB2D-D96F-BD45-AE91-F3F3F3866B65}" srcOrd="23" destOrd="0" parTransId="{F3772944-CE39-E244-AB1F-D5CCD61A8D51}" sibTransId="{62D8E187-9AFC-174F-B560-E6795FD2E1E6}"/>
    <dgm:cxn modelId="{6837C537-63B4-A84C-B947-553FC190DC81}" srcId="{7524E85E-569F-0E43-86FF-8D6A70DBAB25}" destId="{F872B6ED-B11E-4D4F-A958-AB8429CDD04C}" srcOrd="9" destOrd="0" parTransId="{C084CB5E-C194-664B-9B9C-58E370BEF0D0}" sibTransId="{07199D73-C5E3-4945-8535-D224120257C7}"/>
    <dgm:cxn modelId="{55B9123B-B549-D742-8AFA-F84A8CA92A0F}" srcId="{7524E85E-569F-0E43-86FF-8D6A70DBAB25}" destId="{AFE5A895-8377-6D4D-A229-044B37224A82}" srcOrd="17" destOrd="0" parTransId="{374EBA93-B7CE-5A44-B52D-444961317A80}" sibTransId="{D4EA3048-604D-1C4C-A9F6-7D82ED7159D5}"/>
    <dgm:cxn modelId="{45583F46-A0E4-E14A-8555-DC7D8A005CA0}" srcId="{7524E85E-569F-0E43-86FF-8D6A70DBAB25}" destId="{2424E8E7-9130-8245-B6A9-9585AE31559F}" srcOrd="5" destOrd="0" parTransId="{CD46132B-01D4-FA49-B251-14AE06815B34}" sibTransId="{F561C3AC-1FA4-6241-B69B-57B5FF9736BC}"/>
    <dgm:cxn modelId="{F26F814D-01C5-7949-BFF7-670788EF65B0}" type="presOf" srcId="{53274942-99D9-1448-8A07-A2EFBB268DCD}" destId="{7F2D1062-029D-8B44-A19A-E2312199C9E2}" srcOrd="0" destOrd="0" presId="urn:microsoft.com/office/officeart/2008/layout/CircleAccentTimeline"/>
    <dgm:cxn modelId="{63703154-5E53-A147-B6B8-A71A43E706F3}" srcId="{7524E85E-569F-0E43-86FF-8D6A70DBAB25}" destId="{639689FA-01B5-7740-A0C4-9F08BC428433}" srcOrd="0" destOrd="0" parTransId="{6B8D52DB-2D44-114A-BF13-A64B9CC3949A}" sibTransId="{DE7F09A5-B75C-B746-891E-72402B8F5ED1}"/>
    <dgm:cxn modelId="{9AEE1C56-EFAD-D24C-89D1-BD11E706F89F}" type="presOf" srcId="{5A66359A-FD79-8947-AA84-8BE437BBE675}" destId="{76461C3E-F176-6B47-B03E-B906AA50362E}" srcOrd="0" destOrd="0" presId="urn:microsoft.com/office/officeart/2008/layout/CircleAccentTimeline"/>
    <dgm:cxn modelId="{22E04956-FC5A-7046-961B-6D536ED49E3D}" srcId="{7524E85E-569F-0E43-86FF-8D6A70DBAB25}" destId="{BD511041-417D-F049-8FC7-B38CAF7AA5D0}" srcOrd="33" destOrd="0" parTransId="{040B8E14-E2ED-E747-AF6B-E1C4F4B3408D}" sibTransId="{F7D02F83-26B6-F74B-8F73-BA7ACB394015}"/>
    <dgm:cxn modelId="{92C73859-F160-AC4B-9FD3-3A67DA9CD37D}" type="presOf" srcId="{1E9B698B-52DC-BD40-A873-518C95F77076}" destId="{24C77AA9-B5CC-1942-A820-9A1A83BBDBA8}" srcOrd="0" destOrd="0" presId="urn:microsoft.com/office/officeart/2008/layout/CircleAccentTimeline"/>
    <dgm:cxn modelId="{FAB6FF5B-7E62-4E44-8742-F815710ED709}" srcId="{7524E85E-569F-0E43-86FF-8D6A70DBAB25}" destId="{EE89202F-41B8-5543-94DB-E0D8D6EF537E}" srcOrd="15" destOrd="0" parTransId="{0FD11547-A613-E74D-BD35-D5DF1E9B93FE}" sibTransId="{35C6DC26-FC8B-8A4E-9186-E9D28A2656B9}"/>
    <dgm:cxn modelId="{57F29A5C-E784-5A40-9CE9-A80DFCA6549F}" type="presOf" srcId="{4B140E57-1C70-D244-982A-92D736ADA135}" destId="{38C174DA-1A4A-4342-B390-810C0CB94CC4}" srcOrd="0" destOrd="0" presId="urn:microsoft.com/office/officeart/2008/layout/CircleAccentTimeline"/>
    <dgm:cxn modelId="{F3F8A25F-9803-484D-A5BA-2077D9C39C1E}" type="presOf" srcId="{E36A8BF9-34AF-6444-BD14-1E9C72A71B74}" destId="{CFC60CC6-E1B1-8B43-BF1F-0B91817E1511}" srcOrd="0" destOrd="0" presId="urn:microsoft.com/office/officeart/2008/layout/CircleAccentTimeline"/>
    <dgm:cxn modelId="{8F9A1B66-61AA-994B-8DA8-DC36063695BD}" srcId="{7524E85E-569F-0E43-86FF-8D6A70DBAB25}" destId="{07F522DA-7183-7F45-A63D-E49296704BBA}" srcOrd="19" destOrd="0" parTransId="{62B62929-1586-704A-A99D-1A3693E34276}" sibTransId="{E82BBF0C-C485-864E-8D1E-35B48DFE8D6E}"/>
    <dgm:cxn modelId="{951E886B-DD07-4C44-9E1B-058129838174}" srcId="{7524E85E-569F-0E43-86FF-8D6A70DBAB25}" destId="{473E419E-5A76-0548-B953-10ADADFA0614}" srcOrd="24" destOrd="0" parTransId="{CDF6E084-B258-9E48-BC03-33134637A6D3}" sibTransId="{7DE98D0D-8D58-CF40-8592-A2154B1B6C99}"/>
    <dgm:cxn modelId="{BD32687D-FCA1-9A4F-87B4-AAB29B539F20}" type="presOf" srcId="{E18B88E2-13F4-7846-8554-64BC0CF343A0}" destId="{2752617F-F932-814D-9FF5-CAEDD288FD05}" srcOrd="0" destOrd="0" presId="urn:microsoft.com/office/officeart/2008/layout/CircleAccentTimeline"/>
    <dgm:cxn modelId="{888DE281-6911-7D43-87ED-9D6E916AB919}" srcId="{7524E85E-569F-0E43-86FF-8D6A70DBAB25}" destId="{53274942-99D9-1448-8A07-A2EFBB268DCD}" srcOrd="14" destOrd="0" parTransId="{741B6E31-6583-854D-9633-D12F27C2690C}" sibTransId="{3DE2A9A6-A166-7342-8A14-56F9328D0427}"/>
    <dgm:cxn modelId="{7DC15282-9651-9F46-A51D-CFD0953852D6}" type="presOf" srcId="{BD511041-417D-F049-8FC7-B38CAF7AA5D0}" destId="{C694B0C7-974B-E74C-996D-C66600263631}" srcOrd="0" destOrd="0" presId="urn:microsoft.com/office/officeart/2008/layout/CircleAccentTimeline"/>
    <dgm:cxn modelId="{6B42F583-13D9-A749-ACCA-17231073982B}" type="presOf" srcId="{7524E85E-569F-0E43-86FF-8D6A70DBAB25}" destId="{44A57ED6-EFFA-EC48-A06E-F072DE1E8FDB}" srcOrd="0" destOrd="0" presId="urn:microsoft.com/office/officeart/2008/layout/CircleAccentTimeline"/>
    <dgm:cxn modelId="{8DE38684-B6B7-0D44-BE66-92E6628E5541}" srcId="{7524E85E-569F-0E43-86FF-8D6A70DBAB25}" destId="{7897BFB0-776F-3D49-B438-B9ABFD1807F6}" srcOrd="11" destOrd="0" parTransId="{3E204445-E5DF-E344-8EC1-9E47F70C1086}" sibTransId="{AEA07B5A-1620-9247-9A02-839D746E942A}"/>
    <dgm:cxn modelId="{6A8BC38F-AC9E-7C4E-8367-247BFC2507F9}" type="presOf" srcId="{92578EE2-381E-1346-BC23-12920584A44B}" destId="{77FE9497-F32D-6A49-9C3F-760A4BE66054}" srcOrd="0" destOrd="0" presId="urn:microsoft.com/office/officeart/2008/layout/CircleAccentTimeline"/>
    <dgm:cxn modelId="{AD6EDB8F-FBA4-AC42-B633-A6933BD66C0C}" srcId="{7524E85E-569F-0E43-86FF-8D6A70DBAB25}" destId="{83D46D63-B183-5748-AB05-EF141040C893}" srcOrd="28" destOrd="0" parTransId="{3A763AF9-2673-554F-A515-575FB16DCC3F}" sibTransId="{8C9DFF27-DCA7-2242-8B04-74D602FAB392}"/>
    <dgm:cxn modelId="{FF17B29A-0CE5-3A41-B68C-1AA053E223E4}" type="presOf" srcId="{F31D3D14-0B1C-1C4D-83AB-F9AB923879A3}" destId="{0FF8CFF0-FD62-904F-973C-E01CE20DA7CE}" srcOrd="0" destOrd="0" presId="urn:microsoft.com/office/officeart/2008/layout/CircleAccentTimeline"/>
    <dgm:cxn modelId="{CC6060A0-B5EF-F247-AFB9-A2A289215AD7}" srcId="{7524E85E-569F-0E43-86FF-8D6A70DBAB25}" destId="{1E9B698B-52DC-BD40-A873-518C95F77076}" srcOrd="18" destOrd="0" parTransId="{99F535A3-90D4-D14C-A2ED-47E1BE1D8B3A}" sibTransId="{BD2C9F2A-34E0-5D42-B5B2-B81C669665BC}"/>
    <dgm:cxn modelId="{AE5F7FA2-11ED-A24E-BA82-E243E4238ED7}" type="presOf" srcId="{EAE5C716-FF6F-0449-8933-408E0D83471B}" destId="{4642B5ED-5F3A-F141-89C8-508868452B68}" srcOrd="0" destOrd="0" presId="urn:microsoft.com/office/officeart/2008/layout/CircleAccentTimeline"/>
    <dgm:cxn modelId="{1ADFD9A6-9EB8-804C-882D-B333D5A418AE}" type="presOf" srcId="{58EB783E-857B-7946-A00C-FF61516C15A4}" destId="{2FDDCEB9-A4DD-8145-B0E1-042DC650EDA0}" srcOrd="0" destOrd="0" presId="urn:microsoft.com/office/officeart/2008/layout/CircleAccentTimeline"/>
    <dgm:cxn modelId="{792AB0A7-F5B0-2B48-8000-95CFCF818C41}" type="presOf" srcId="{DFE1FED5-1B20-1448-9361-495EEF138756}" destId="{8C215355-CE28-6D46-8BF2-F00A89526599}" srcOrd="0" destOrd="0" presId="urn:microsoft.com/office/officeart/2008/layout/CircleAccentTimeline"/>
    <dgm:cxn modelId="{DBCE83AC-0B4E-9845-87D6-B6AC9278A174}" type="presOf" srcId="{473E419E-5A76-0548-B953-10ADADFA0614}" destId="{FAA16737-F960-8B49-B0E2-F3823141751C}" srcOrd="0" destOrd="0" presId="urn:microsoft.com/office/officeart/2008/layout/CircleAccentTimeline"/>
    <dgm:cxn modelId="{782DF7AD-F00B-9A40-A47F-CA84E71A13D4}" type="presOf" srcId="{D036FCE1-4984-804E-B913-1692AA42AD1C}" destId="{DBAA58A9-9AF6-044A-A5C4-D60C6504BE86}" srcOrd="0" destOrd="0" presId="urn:microsoft.com/office/officeart/2008/layout/CircleAccentTimeline"/>
    <dgm:cxn modelId="{8E3EFEB9-8BBB-D746-9D38-BC221B60C15B}" srcId="{7524E85E-569F-0E43-86FF-8D6A70DBAB25}" destId="{4B3DF4AA-60A6-D844-B99D-74A5C91C5A16}" srcOrd="27" destOrd="0" parTransId="{8F625EAB-9F7E-0F40-A1DC-2206FAF41042}" sibTransId="{12C2A0FB-4E4A-7B48-99B9-DE4A280E09D8}"/>
    <dgm:cxn modelId="{728AB0BC-AA0E-9543-8635-E8C843DFCE9D}" srcId="{7524E85E-569F-0E43-86FF-8D6A70DBAB25}" destId="{B8C0820F-D8AC-3441-ADE0-42DA388C3AA2}" srcOrd="8" destOrd="0" parTransId="{A0F7328F-C252-3E4E-8C33-D1E8D78E5222}" sibTransId="{F0E42AB6-E631-5E41-A387-DAADDF47008D}"/>
    <dgm:cxn modelId="{18E0E1C2-2F9F-D146-ADE8-3A9D52B5EE7B}" type="presOf" srcId="{B8C0820F-D8AC-3441-ADE0-42DA388C3AA2}" destId="{78C1219F-8D18-5443-A62E-56D7DF7810B1}" srcOrd="0" destOrd="0" presId="urn:microsoft.com/office/officeart/2008/layout/CircleAccentTimeline"/>
    <dgm:cxn modelId="{A69974D1-5EEE-6743-B572-9EE1AE28D7C4}" type="presOf" srcId="{94C4A6DD-F4FA-8E4D-B340-06F820902AE2}" destId="{5BA89041-E2BF-2F4A-960E-F4FD54563762}" srcOrd="0" destOrd="0" presId="urn:microsoft.com/office/officeart/2008/layout/CircleAccentTimeline"/>
    <dgm:cxn modelId="{961731D4-022D-0C4C-862D-D430770C1DEA}" type="presOf" srcId="{639689FA-01B5-7740-A0C4-9F08BC428433}" destId="{B1181CA4-5C39-044E-8E3E-3933160FCF55}" srcOrd="0" destOrd="0" presId="urn:microsoft.com/office/officeart/2008/layout/CircleAccentTimeline"/>
    <dgm:cxn modelId="{8E53F6D4-FD7A-2648-9D79-4BF31C35467D}" type="presOf" srcId="{07F522DA-7183-7F45-A63D-E49296704BBA}" destId="{8F0AC3B8-B7D8-7349-B971-65B60D88FFD1}" srcOrd="0" destOrd="0" presId="urn:microsoft.com/office/officeart/2008/layout/CircleAccentTimeline"/>
    <dgm:cxn modelId="{76BC64D7-398E-1141-84DC-0E161ECE5E00}" type="presOf" srcId="{F872B6ED-B11E-4D4F-A958-AB8429CDD04C}" destId="{27351D5F-863A-654B-9D66-DCE0D0C16524}" srcOrd="0" destOrd="0" presId="urn:microsoft.com/office/officeart/2008/layout/CircleAccentTimeline"/>
    <dgm:cxn modelId="{5C028BD7-3F62-3C42-9825-25F6EB145B13}" type="presOf" srcId="{7897BFB0-776F-3D49-B438-B9ABFD1807F6}" destId="{B2F75975-1C06-934E-9702-8045A3E0B857}" srcOrd="0" destOrd="0" presId="urn:microsoft.com/office/officeart/2008/layout/CircleAccentTimeline"/>
    <dgm:cxn modelId="{304858D9-3A3E-3F46-84E6-AB53FC0004C1}" srcId="{7524E85E-569F-0E43-86FF-8D6A70DBAB25}" destId="{F31D3D14-0B1C-1C4D-83AB-F9AB923879A3}" srcOrd="6" destOrd="0" parTransId="{9C71C2DE-939B-8547-85E9-56EAC1AFEE16}" sibTransId="{BBC1333F-E4C0-C743-A1AF-8CDDF621928B}"/>
    <dgm:cxn modelId="{6D42ACD9-1EAB-7C4B-85F8-E5B6FC6E888B}" type="presOf" srcId="{83D46D63-B183-5748-AB05-EF141040C893}" destId="{E56F40CA-0EA5-C248-B93D-8A5999444162}" srcOrd="0" destOrd="0" presId="urn:microsoft.com/office/officeart/2008/layout/CircleAccentTimeline"/>
    <dgm:cxn modelId="{E7479CDD-73C8-E54C-9063-9C2EA001D8FD}" srcId="{7524E85E-569F-0E43-86FF-8D6A70DBAB25}" destId="{8B447B59-CDDA-024F-A0D0-E825011FBB46}" srcOrd="13" destOrd="0" parTransId="{BF35AD55-A17E-D348-88E0-C2B4C45D1489}" sibTransId="{28D9EBF1-B9C5-EB47-8C14-8D35DB22DD46}"/>
    <dgm:cxn modelId="{64F75BDF-E102-8445-B293-03ADE41A9DF8}" srcId="{7524E85E-569F-0E43-86FF-8D6A70DBAB25}" destId="{58EB783E-857B-7946-A00C-FF61516C15A4}" srcOrd="1" destOrd="0" parTransId="{B577A9E1-C656-0342-A871-9E9A14D2CC82}" sibTransId="{2B6657AE-AFF7-A349-8F33-2077DBC8E069}"/>
    <dgm:cxn modelId="{C663ECDF-54AD-3949-BF88-D0A058C8A659}" srcId="{7524E85E-569F-0E43-86FF-8D6A70DBAB25}" destId="{E18B88E2-13F4-7846-8554-64BC0CF343A0}" srcOrd="29" destOrd="0" parTransId="{9342E98D-A5BC-2442-B4B2-243333E3F400}" sibTransId="{15663206-EFC8-AB47-9DE8-C31577914031}"/>
    <dgm:cxn modelId="{F53B4BE5-C938-3042-A49E-AC38308E9E7F}" type="presOf" srcId="{8B447B59-CDDA-024F-A0D0-E825011FBB46}" destId="{9C19BA67-ABD7-DC4C-B729-2184BCCC19D6}" srcOrd="0" destOrd="0" presId="urn:microsoft.com/office/officeart/2008/layout/CircleAccentTimeline"/>
    <dgm:cxn modelId="{A1C963E5-7059-5340-86C7-67CA89B64558}" type="presOf" srcId="{553E645D-6C7D-5949-918C-C959D43657F5}" destId="{9106718B-67ED-F04B-9AA0-1D3505D8AB17}" srcOrd="0" destOrd="0" presId="urn:microsoft.com/office/officeart/2008/layout/CircleAccentTimeline"/>
    <dgm:cxn modelId="{E72595E7-241E-0744-9798-825A650E46B3}" type="presOf" srcId="{B3F2C763-B16E-DE43-828B-42A3CC794527}" destId="{1D2A6603-AD57-C84F-8F75-FCFC4B495BCA}" srcOrd="0" destOrd="0" presId="urn:microsoft.com/office/officeart/2008/layout/CircleAccentTimeline"/>
    <dgm:cxn modelId="{6E9391E9-6316-B249-913E-4EAF795B3306}" type="presOf" srcId="{AFE5A895-8377-6D4D-A229-044B37224A82}" destId="{F56AEC59-0585-0346-9D73-F8F8FF10AAF9}" srcOrd="0" destOrd="0" presId="urn:microsoft.com/office/officeart/2008/layout/CircleAccentTimeline"/>
    <dgm:cxn modelId="{7BE0CDE9-B1CD-2B46-97EF-6830FD257A65}" srcId="{7524E85E-569F-0E43-86FF-8D6A70DBAB25}" destId="{92578EE2-381E-1346-BC23-12920584A44B}" srcOrd="4" destOrd="0" parTransId="{F7AE2588-92F6-9B44-85FA-11D7BE6F4BCF}" sibTransId="{7DE4A705-FE0B-AC49-9DF7-BDFEE8205832}"/>
    <dgm:cxn modelId="{838008ED-50FA-334A-8D18-A8E341D80A8E}" srcId="{7524E85E-569F-0E43-86FF-8D6A70DBAB25}" destId="{94C4A6DD-F4FA-8E4D-B340-06F820902AE2}" srcOrd="32" destOrd="0" parTransId="{AA355189-97B5-594B-9BF5-5F173F8D9EC2}" sibTransId="{51874996-374E-C64B-A4FC-D0733F4CF648}"/>
    <dgm:cxn modelId="{D3BB10F1-EF88-B447-8FA2-F548264F4AF8}" type="presOf" srcId="{59D0FA82-62BD-FD49-9295-D19D74915A6E}" destId="{6950E2D8-8D79-2C44-A28D-06ED18DF70EC}" srcOrd="0" destOrd="0" presId="urn:microsoft.com/office/officeart/2008/layout/CircleAccentTimeline"/>
    <dgm:cxn modelId="{A0DA19F2-0D19-ED4D-AB36-786ECAAB3015}" srcId="{7524E85E-569F-0E43-86FF-8D6A70DBAB25}" destId="{553E645D-6C7D-5949-918C-C959D43657F5}" srcOrd="22" destOrd="0" parTransId="{6FDABB7C-2DBA-B343-A383-7F9B38F9B6DC}" sibTransId="{65B282E5-86AB-C64D-A600-CAB7EDA05124}"/>
    <dgm:cxn modelId="{ACE765F9-87BD-1944-B0F6-0C3DE128E926}" type="presOf" srcId="{EE89202F-41B8-5543-94DB-E0D8D6EF537E}" destId="{C2D725F0-121B-6E48-A60A-642BE38D0296}" srcOrd="0" destOrd="0" presId="urn:microsoft.com/office/officeart/2008/layout/CircleAccentTimeline"/>
    <dgm:cxn modelId="{7D93BEF9-B634-A342-AA45-0CE76C15FA40}" type="presOf" srcId="{41F38044-B13C-A744-85D5-E81194166AAE}" destId="{5EE41064-38F6-A846-9D47-B3E19588EAAA}" srcOrd="0" destOrd="0" presId="urn:microsoft.com/office/officeart/2008/layout/CircleAccentTimeline"/>
    <dgm:cxn modelId="{884385FB-A0E8-2C45-9CD2-B921FBE0D006}" srcId="{7524E85E-569F-0E43-86FF-8D6A70DBAB25}" destId="{EAE5C716-FF6F-0449-8933-408E0D83471B}" srcOrd="3" destOrd="0" parTransId="{291F60B6-B151-3644-BBAE-2CAE18D1D094}" sibTransId="{729B27F1-97FB-B942-9525-8A27B58A99C9}"/>
    <dgm:cxn modelId="{50B924AD-8414-6A4D-8D97-674A1E65B18D}" type="presParOf" srcId="{44A57ED6-EFFA-EC48-A06E-F072DE1E8FDB}" destId="{30BDAE5C-69FC-914E-858A-7E128DA5BFE3}" srcOrd="0" destOrd="0" presId="urn:microsoft.com/office/officeart/2008/layout/CircleAccentTimeline"/>
    <dgm:cxn modelId="{F58364F2-8754-F640-8ED4-153A8C0D40FE}" type="presParOf" srcId="{30BDAE5C-69FC-914E-858A-7E128DA5BFE3}" destId="{EA0CD899-BC9C-6747-8742-AD3B8F64E027}" srcOrd="0" destOrd="0" presId="urn:microsoft.com/office/officeart/2008/layout/CircleAccentTimeline"/>
    <dgm:cxn modelId="{730020D2-B832-F442-8EBE-9CA9FA8E9C2E}" type="presParOf" srcId="{30BDAE5C-69FC-914E-858A-7E128DA5BFE3}" destId="{B1181CA4-5C39-044E-8E3E-3933160FCF55}" srcOrd="1" destOrd="0" presId="urn:microsoft.com/office/officeart/2008/layout/CircleAccentTimeline"/>
    <dgm:cxn modelId="{710381C8-0D32-5443-B0F6-CC73EC0526C4}" type="presParOf" srcId="{30BDAE5C-69FC-914E-858A-7E128DA5BFE3}" destId="{069F6E19-10E9-054E-AD22-C3B423D5D8F2}" srcOrd="2" destOrd="0" presId="urn:microsoft.com/office/officeart/2008/layout/CircleAccentTimeline"/>
    <dgm:cxn modelId="{2BC5FC52-7292-7E47-A123-D703A6FBF499}" type="presParOf" srcId="{44A57ED6-EFFA-EC48-A06E-F072DE1E8FDB}" destId="{D152DEBA-F9B4-D943-B6A8-3F9FC425C1DC}" srcOrd="1" destOrd="0" presId="urn:microsoft.com/office/officeart/2008/layout/CircleAccentTimeline"/>
    <dgm:cxn modelId="{787274EE-C58E-5F4E-B888-C6A41419EC1E}" type="presParOf" srcId="{44A57ED6-EFFA-EC48-A06E-F072DE1E8FDB}" destId="{51D665E2-D186-054D-B9F4-E8ACD93D77DF}" srcOrd="2" destOrd="0" presId="urn:microsoft.com/office/officeart/2008/layout/CircleAccentTimeline"/>
    <dgm:cxn modelId="{DE2045E9-0F3A-7A41-8ECA-D77B01BB45DF}" type="presParOf" srcId="{44A57ED6-EFFA-EC48-A06E-F072DE1E8FDB}" destId="{3041DB30-3523-E340-91A3-A55A5FC53A86}" srcOrd="3" destOrd="0" presId="urn:microsoft.com/office/officeart/2008/layout/CircleAccentTimeline"/>
    <dgm:cxn modelId="{6C66DC60-52C3-AC4A-9FCC-3B98CA8C39BE}" type="presParOf" srcId="{3041DB30-3523-E340-91A3-A55A5FC53A86}" destId="{6566A949-0304-9A42-A536-4FEDFD22DDBC}" srcOrd="0" destOrd="0" presId="urn:microsoft.com/office/officeart/2008/layout/CircleAccentTimeline"/>
    <dgm:cxn modelId="{EA6D0528-B3C6-4449-8568-A795EEFB3701}" type="presParOf" srcId="{3041DB30-3523-E340-91A3-A55A5FC53A86}" destId="{2FDDCEB9-A4DD-8145-B0E1-042DC650EDA0}" srcOrd="1" destOrd="0" presId="urn:microsoft.com/office/officeart/2008/layout/CircleAccentTimeline"/>
    <dgm:cxn modelId="{16A42CB3-B6B2-5844-8D45-13FA7A00C5C9}" type="presParOf" srcId="{3041DB30-3523-E340-91A3-A55A5FC53A86}" destId="{C27E800C-6D1E-1441-A119-00E9A8F462F6}" srcOrd="2" destOrd="0" presId="urn:microsoft.com/office/officeart/2008/layout/CircleAccentTimeline"/>
    <dgm:cxn modelId="{6A1F4C2C-0F85-5848-BE9F-6AC81BAD5067}" type="presParOf" srcId="{44A57ED6-EFFA-EC48-A06E-F072DE1E8FDB}" destId="{E31E366C-8001-334B-B5F8-6DA24CE058A3}" srcOrd="4" destOrd="0" presId="urn:microsoft.com/office/officeart/2008/layout/CircleAccentTimeline"/>
    <dgm:cxn modelId="{E5E05E58-E7C7-FA47-950D-2213779E65EA}" type="presParOf" srcId="{44A57ED6-EFFA-EC48-A06E-F072DE1E8FDB}" destId="{2F98F521-F7DE-094A-A112-4890B398F018}" srcOrd="5" destOrd="0" presId="urn:microsoft.com/office/officeart/2008/layout/CircleAccentTimeline"/>
    <dgm:cxn modelId="{485D1136-A4A5-DF4A-AA3D-51B798D512F4}" type="presParOf" srcId="{44A57ED6-EFFA-EC48-A06E-F072DE1E8FDB}" destId="{61B3A401-BD75-594A-9521-FE2128DC9DDD}" srcOrd="6" destOrd="0" presId="urn:microsoft.com/office/officeart/2008/layout/CircleAccentTimeline"/>
    <dgm:cxn modelId="{2A2FFB86-978B-3A46-99DF-00178078F95D}" type="presParOf" srcId="{61B3A401-BD75-594A-9521-FE2128DC9DDD}" destId="{08789B3C-1C4D-2449-ACFB-FB25EDE79454}" srcOrd="0" destOrd="0" presId="urn:microsoft.com/office/officeart/2008/layout/CircleAccentTimeline"/>
    <dgm:cxn modelId="{1CAD2271-6F9A-7C46-AD67-044270D3A511}" type="presParOf" srcId="{61B3A401-BD75-594A-9521-FE2128DC9DDD}" destId="{5EE41064-38F6-A846-9D47-B3E19588EAAA}" srcOrd="1" destOrd="0" presId="urn:microsoft.com/office/officeart/2008/layout/CircleAccentTimeline"/>
    <dgm:cxn modelId="{2EED4AA5-1C1C-2F40-B182-D3AAA45506B6}" type="presParOf" srcId="{61B3A401-BD75-594A-9521-FE2128DC9DDD}" destId="{5A912DB4-7301-F04F-BF90-0B0C4D29C127}" srcOrd="2" destOrd="0" presId="urn:microsoft.com/office/officeart/2008/layout/CircleAccentTimeline"/>
    <dgm:cxn modelId="{8F2CADD5-A367-DE49-A3AC-81A80B2264E8}" type="presParOf" srcId="{44A57ED6-EFFA-EC48-A06E-F072DE1E8FDB}" destId="{0BB86A72-9BC5-EB49-8C91-1237FAED999B}" srcOrd="7" destOrd="0" presId="urn:microsoft.com/office/officeart/2008/layout/CircleAccentTimeline"/>
    <dgm:cxn modelId="{0F62B326-8D0F-1E40-8A7B-2255BC3D65EA}" type="presParOf" srcId="{44A57ED6-EFFA-EC48-A06E-F072DE1E8FDB}" destId="{A328F325-C614-3E4E-9659-2AFA92D3DC7F}" srcOrd="8" destOrd="0" presId="urn:microsoft.com/office/officeart/2008/layout/CircleAccentTimeline"/>
    <dgm:cxn modelId="{33C663C1-FFA3-314F-99F5-C7A5717E7ECC}" type="presParOf" srcId="{44A57ED6-EFFA-EC48-A06E-F072DE1E8FDB}" destId="{026922F6-8412-7344-B056-B02C90F6DAC3}" srcOrd="9" destOrd="0" presId="urn:microsoft.com/office/officeart/2008/layout/CircleAccentTimeline"/>
    <dgm:cxn modelId="{8068F0A3-82C7-854B-A607-37C70E345C25}" type="presParOf" srcId="{026922F6-8412-7344-B056-B02C90F6DAC3}" destId="{65E7A3B6-53BC-3644-8F0D-17670DFDFC76}" srcOrd="0" destOrd="0" presId="urn:microsoft.com/office/officeart/2008/layout/CircleAccentTimeline"/>
    <dgm:cxn modelId="{D5068931-FCD4-A046-90C0-3C43FF0AC8E4}" type="presParOf" srcId="{026922F6-8412-7344-B056-B02C90F6DAC3}" destId="{4642B5ED-5F3A-F141-89C8-508868452B68}" srcOrd="1" destOrd="0" presId="urn:microsoft.com/office/officeart/2008/layout/CircleAccentTimeline"/>
    <dgm:cxn modelId="{EA8A517B-287F-9A43-809C-8985F398324B}" type="presParOf" srcId="{026922F6-8412-7344-B056-B02C90F6DAC3}" destId="{28E00CD8-2AB0-494E-B9C3-2781F25E3378}" srcOrd="2" destOrd="0" presId="urn:microsoft.com/office/officeart/2008/layout/CircleAccentTimeline"/>
    <dgm:cxn modelId="{CDCD5715-1055-2A45-A91A-65723EE4950B}" type="presParOf" srcId="{44A57ED6-EFFA-EC48-A06E-F072DE1E8FDB}" destId="{DE6E5705-DB20-AE44-A5BF-A114C7BCB9F7}" srcOrd="10" destOrd="0" presId="urn:microsoft.com/office/officeart/2008/layout/CircleAccentTimeline"/>
    <dgm:cxn modelId="{E0FD9AEE-3678-944E-B040-A5C58D96EFD2}" type="presParOf" srcId="{44A57ED6-EFFA-EC48-A06E-F072DE1E8FDB}" destId="{CFDB2219-9DC6-4A4F-9318-79930688E1DF}" srcOrd="11" destOrd="0" presId="urn:microsoft.com/office/officeart/2008/layout/CircleAccentTimeline"/>
    <dgm:cxn modelId="{33F80A7B-22C5-0442-8341-FF33F3F9F374}" type="presParOf" srcId="{44A57ED6-EFFA-EC48-A06E-F072DE1E8FDB}" destId="{723335C7-47DF-574A-9B54-FA4A213C604F}" srcOrd="12" destOrd="0" presId="urn:microsoft.com/office/officeart/2008/layout/CircleAccentTimeline"/>
    <dgm:cxn modelId="{91B59D74-A7E2-F34D-8736-863A4A74E243}" type="presParOf" srcId="{723335C7-47DF-574A-9B54-FA4A213C604F}" destId="{21B4D8C8-E695-604C-9DED-91F77A6865B6}" srcOrd="0" destOrd="0" presId="urn:microsoft.com/office/officeart/2008/layout/CircleAccentTimeline"/>
    <dgm:cxn modelId="{17D5138A-B41D-5444-80F8-28B809556023}" type="presParOf" srcId="{723335C7-47DF-574A-9B54-FA4A213C604F}" destId="{77FE9497-F32D-6A49-9C3F-760A4BE66054}" srcOrd="1" destOrd="0" presId="urn:microsoft.com/office/officeart/2008/layout/CircleAccentTimeline"/>
    <dgm:cxn modelId="{10481FFC-18E6-114D-92E0-9B94949AEC72}" type="presParOf" srcId="{723335C7-47DF-574A-9B54-FA4A213C604F}" destId="{81B6382C-BB00-1C40-99BE-2CB3394F8161}" srcOrd="2" destOrd="0" presId="urn:microsoft.com/office/officeart/2008/layout/CircleAccentTimeline"/>
    <dgm:cxn modelId="{0A595866-0FB4-FF4D-9C59-EB7173696240}" type="presParOf" srcId="{44A57ED6-EFFA-EC48-A06E-F072DE1E8FDB}" destId="{E2F3F88A-085F-C24E-BCD4-A896A409257D}" srcOrd="13" destOrd="0" presId="urn:microsoft.com/office/officeart/2008/layout/CircleAccentTimeline"/>
    <dgm:cxn modelId="{B8855B2B-EDD5-9547-86BE-6B9BAD092C2A}" type="presParOf" srcId="{44A57ED6-EFFA-EC48-A06E-F072DE1E8FDB}" destId="{F5AE6F1F-DB01-FA42-B718-6CDCF0460EA5}" srcOrd="14" destOrd="0" presId="urn:microsoft.com/office/officeart/2008/layout/CircleAccentTimeline"/>
    <dgm:cxn modelId="{6FB96D58-54DB-FF4E-AF56-DADA7B20137F}" type="presParOf" srcId="{44A57ED6-EFFA-EC48-A06E-F072DE1E8FDB}" destId="{97204372-8EA3-0D47-B0EA-412FAC2DF213}" srcOrd="15" destOrd="0" presId="urn:microsoft.com/office/officeart/2008/layout/CircleAccentTimeline"/>
    <dgm:cxn modelId="{0EAE0C0C-7EC3-9447-8047-38919E6839D7}" type="presParOf" srcId="{97204372-8EA3-0D47-B0EA-412FAC2DF213}" destId="{25699AA9-20D0-7B46-917E-6DA4329BCEBB}" srcOrd="0" destOrd="0" presId="urn:microsoft.com/office/officeart/2008/layout/CircleAccentTimeline"/>
    <dgm:cxn modelId="{FA237DFB-39F1-174B-A03A-C2D98ACF1FA7}" type="presParOf" srcId="{97204372-8EA3-0D47-B0EA-412FAC2DF213}" destId="{8AA23CE4-4DDC-8848-A060-FCA22EE8E2D3}" srcOrd="1" destOrd="0" presId="urn:microsoft.com/office/officeart/2008/layout/CircleAccentTimeline"/>
    <dgm:cxn modelId="{734CF089-CD72-F041-8775-EBDCE6C05F8D}" type="presParOf" srcId="{97204372-8EA3-0D47-B0EA-412FAC2DF213}" destId="{841924BD-8EF9-AD47-AE4A-79657F0D7C97}" srcOrd="2" destOrd="0" presId="urn:microsoft.com/office/officeart/2008/layout/CircleAccentTimeline"/>
    <dgm:cxn modelId="{7EA97C25-045C-4240-B343-4C0EEA98E70B}" type="presParOf" srcId="{44A57ED6-EFFA-EC48-A06E-F072DE1E8FDB}" destId="{74CE1A65-2E71-7144-9493-4B8A94D1DFE0}" srcOrd="16" destOrd="0" presId="urn:microsoft.com/office/officeart/2008/layout/CircleAccentTimeline"/>
    <dgm:cxn modelId="{A88EE66B-F1AA-504D-9A40-AB7A75D9D5ED}" type="presParOf" srcId="{44A57ED6-EFFA-EC48-A06E-F072DE1E8FDB}" destId="{844D4628-BCB1-CC40-9277-516A545F6245}" srcOrd="17" destOrd="0" presId="urn:microsoft.com/office/officeart/2008/layout/CircleAccentTimeline"/>
    <dgm:cxn modelId="{617DAC83-3647-1D48-B7A6-3DE95E20EDD8}" type="presParOf" srcId="{44A57ED6-EFFA-EC48-A06E-F072DE1E8FDB}" destId="{4FFDB109-2517-244B-9A77-7E8EE76C717A}" srcOrd="18" destOrd="0" presId="urn:microsoft.com/office/officeart/2008/layout/CircleAccentTimeline"/>
    <dgm:cxn modelId="{DCD51750-77C7-CD4B-A69D-D33A877D25BB}" type="presParOf" srcId="{4FFDB109-2517-244B-9A77-7E8EE76C717A}" destId="{E9C80CD5-AE56-254A-A125-41A1119D5301}" srcOrd="0" destOrd="0" presId="urn:microsoft.com/office/officeart/2008/layout/CircleAccentTimeline"/>
    <dgm:cxn modelId="{2C95C16F-B83C-A74E-AF11-556C698FA128}" type="presParOf" srcId="{4FFDB109-2517-244B-9A77-7E8EE76C717A}" destId="{0FF8CFF0-FD62-904F-973C-E01CE20DA7CE}" srcOrd="1" destOrd="0" presId="urn:microsoft.com/office/officeart/2008/layout/CircleAccentTimeline"/>
    <dgm:cxn modelId="{190457B0-AC8E-F04C-BE5F-A76E87E0E720}" type="presParOf" srcId="{4FFDB109-2517-244B-9A77-7E8EE76C717A}" destId="{EB223FD8-8A8A-0C46-851B-4F537E23F0B5}" srcOrd="2" destOrd="0" presId="urn:microsoft.com/office/officeart/2008/layout/CircleAccentTimeline"/>
    <dgm:cxn modelId="{97F3A40D-7730-B84D-A98C-694151CA1ED6}" type="presParOf" srcId="{44A57ED6-EFFA-EC48-A06E-F072DE1E8FDB}" destId="{06664DB2-A7B3-6C4A-905A-CB4058867A79}" srcOrd="19" destOrd="0" presId="urn:microsoft.com/office/officeart/2008/layout/CircleAccentTimeline"/>
    <dgm:cxn modelId="{F4720533-8D3F-324C-8593-BC9052468B25}" type="presParOf" srcId="{44A57ED6-EFFA-EC48-A06E-F072DE1E8FDB}" destId="{8AFF7B7E-2A67-3E4C-855A-0A76E3D802C0}" srcOrd="20" destOrd="0" presId="urn:microsoft.com/office/officeart/2008/layout/CircleAccentTimeline"/>
    <dgm:cxn modelId="{041516B5-1D4A-014C-8E26-C827A756FF29}" type="presParOf" srcId="{44A57ED6-EFFA-EC48-A06E-F072DE1E8FDB}" destId="{FFCF1B44-68D6-0542-A67B-E9F04A9C2D23}" srcOrd="21" destOrd="0" presId="urn:microsoft.com/office/officeart/2008/layout/CircleAccentTimeline"/>
    <dgm:cxn modelId="{EA194654-CC3E-B443-9F7C-898B0A798EE3}" type="presParOf" srcId="{FFCF1B44-68D6-0542-A67B-E9F04A9C2D23}" destId="{9F71D03E-B41A-014C-8860-053022F940F8}" srcOrd="0" destOrd="0" presId="urn:microsoft.com/office/officeart/2008/layout/CircleAccentTimeline"/>
    <dgm:cxn modelId="{2F469C1A-46D9-4342-8F30-795712BC1444}" type="presParOf" srcId="{FFCF1B44-68D6-0542-A67B-E9F04A9C2D23}" destId="{8C215355-CE28-6D46-8BF2-F00A89526599}" srcOrd="1" destOrd="0" presId="urn:microsoft.com/office/officeart/2008/layout/CircleAccentTimeline"/>
    <dgm:cxn modelId="{9BEAE72D-1BC6-DE4F-AFBC-68E4A17A62E6}" type="presParOf" srcId="{FFCF1B44-68D6-0542-A67B-E9F04A9C2D23}" destId="{82DCFA25-5CF4-D743-9EFF-36A15A0C080F}" srcOrd="2" destOrd="0" presId="urn:microsoft.com/office/officeart/2008/layout/CircleAccentTimeline"/>
    <dgm:cxn modelId="{BD082B93-0AAD-434F-8787-7AB561A41FB2}" type="presParOf" srcId="{44A57ED6-EFFA-EC48-A06E-F072DE1E8FDB}" destId="{A0822708-2E9A-C64F-B835-9682725E99B1}" srcOrd="22" destOrd="0" presId="urn:microsoft.com/office/officeart/2008/layout/CircleAccentTimeline"/>
    <dgm:cxn modelId="{0E0E3CB7-98F7-6E43-8D06-81F609C2F963}" type="presParOf" srcId="{44A57ED6-EFFA-EC48-A06E-F072DE1E8FDB}" destId="{833329CA-2EBA-564A-AE32-1DD306978B8B}" srcOrd="23" destOrd="0" presId="urn:microsoft.com/office/officeart/2008/layout/CircleAccentTimeline"/>
    <dgm:cxn modelId="{43166388-32B6-4847-BD91-4600AAEC7B16}" type="presParOf" srcId="{44A57ED6-EFFA-EC48-A06E-F072DE1E8FDB}" destId="{A3E030D5-2CC4-C444-AC42-9485897A096E}" srcOrd="24" destOrd="0" presId="urn:microsoft.com/office/officeart/2008/layout/CircleAccentTimeline"/>
    <dgm:cxn modelId="{A96F1774-F16B-2D42-8278-0690C28E6D14}" type="presParOf" srcId="{A3E030D5-2CC4-C444-AC42-9485897A096E}" destId="{CF7D3C43-E2AB-824B-A054-FF9FF111A989}" srcOrd="0" destOrd="0" presId="urn:microsoft.com/office/officeart/2008/layout/CircleAccentTimeline"/>
    <dgm:cxn modelId="{82C4D413-9AFF-904A-8B27-9F6ABB6700AD}" type="presParOf" srcId="{A3E030D5-2CC4-C444-AC42-9485897A096E}" destId="{78C1219F-8D18-5443-A62E-56D7DF7810B1}" srcOrd="1" destOrd="0" presId="urn:microsoft.com/office/officeart/2008/layout/CircleAccentTimeline"/>
    <dgm:cxn modelId="{A1238F22-C046-6449-864A-F1AC493BD3AE}" type="presParOf" srcId="{A3E030D5-2CC4-C444-AC42-9485897A096E}" destId="{E01BBB76-B0BE-A44B-B66A-8499F183F4AA}" srcOrd="2" destOrd="0" presId="urn:microsoft.com/office/officeart/2008/layout/CircleAccentTimeline"/>
    <dgm:cxn modelId="{EF488903-6970-CE42-A1F7-7F59E5DFC0E5}" type="presParOf" srcId="{44A57ED6-EFFA-EC48-A06E-F072DE1E8FDB}" destId="{73274E87-644D-7642-8B7E-C70FD7A28CC4}" srcOrd="25" destOrd="0" presId="urn:microsoft.com/office/officeart/2008/layout/CircleAccentTimeline"/>
    <dgm:cxn modelId="{5436D73C-50BC-CE42-8705-B1C3463875E4}" type="presParOf" srcId="{44A57ED6-EFFA-EC48-A06E-F072DE1E8FDB}" destId="{A5466460-5ADC-3140-894B-A07BDF07833C}" srcOrd="26" destOrd="0" presId="urn:microsoft.com/office/officeart/2008/layout/CircleAccentTimeline"/>
    <dgm:cxn modelId="{6D7A7C98-429B-1747-9DE0-7B6789A6583C}" type="presParOf" srcId="{44A57ED6-EFFA-EC48-A06E-F072DE1E8FDB}" destId="{8C895E29-B700-0F41-A716-10021CA705A7}" srcOrd="27" destOrd="0" presId="urn:microsoft.com/office/officeart/2008/layout/CircleAccentTimeline"/>
    <dgm:cxn modelId="{2336EFBC-309B-F048-8497-B731DF2997C1}" type="presParOf" srcId="{8C895E29-B700-0F41-A716-10021CA705A7}" destId="{CDEDB310-8FAC-AB49-9D34-C3A50FCFDD8E}" srcOrd="0" destOrd="0" presId="urn:microsoft.com/office/officeart/2008/layout/CircleAccentTimeline"/>
    <dgm:cxn modelId="{A19DFD98-C3D6-4540-A36D-9BB9A9BC0EC5}" type="presParOf" srcId="{8C895E29-B700-0F41-A716-10021CA705A7}" destId="{27351D5F-863A-654B-9D66-DCE0D0C16524}" srcOrd="1" destOrd="0" presId="urn:microsoft.com/office/officeart/2008/layout/CircleAccentTimeline"/>
    <dgm:cxn modelId="{780D26AC-74B8-9B46-BC5A-3B784178128B}" type="presParOf" srcId="{8C895E29-B700-0F41-A716-10021CA705A7}" destId="{6C2C1AE6-9F7D-D64C-9338-1A51266BA8BA}" srcOrd="2" destOrd="0" presId="urn:microsoft.com/office/officeart/2008/layout/CircleAccentTimeline"/>
    <dgm:cxn modelId="{FBB6BAA4-3662-DD4A-898C-E77D9234B816}" type="presParOf" srcId="{44A57ED6-EFFA-EC48-A06E-F072DE1E8FDB}" destId="{76E940F5-3ABB-D748-924B-C38CC9DE499F}" srcOrd="28" destOrd="0" presId="urn:microsoft.com/office/officeart/2008/layout/CircleAccentTimeline"/>
    <dgm:cxn modelId="{107647D1-631B-494F-A447-6935880F442A}" type="presParOf" srcId="{44A57ED6-EFFA-EC48-A06E-F072DE1E8FDB}" destId="{7B95385E-254E-C44F-B2D0-3031D18EE886}" srcOrd="29" destOrd="0" presId="urn:microsoft.com/office/officeart/2008/layout/CircleAccentTimeline"/>
    <dgm:cxn modelId="{EB82B1A8-6F9D-0540-97EF-D19149ECEBF9}" type="presParOf" srcId="{44A57ED6-EFFA-EC48-A06E-F072DE1E8FDB}" destId="{952EA59B-7661-2641-9031-41EF06F0C2BD}" srcOrd="30" destOrd="0" presId="urn:microsoft.com/office/officeart/2008/layout/CircleAccentTimeline"/>
    <dgm:cxn modelId="{BD88B44E-C616-7541-9BB1-A7ABA4F4667E}" type="presParOf" srcId="{952EA59B-7661-2641-9031-41EF06F0C2BD}" destId="{7C7C168E-923F-C74C-89DA-7487E209A06E}" srcOrd="0" destOrd="0" presId="urn:microsoft.com/office/officeart/2008/layout/CircleAccentTimeline"/>
    <dgm:cxn modelId="{1F587420-C8F3-DE49-B841-B1568372B338}" type="presParOf" srcId="{952EA59B-7661-2641-9031-41EF06F0C2BD}" destId="{43D95559-F2E0-C744-947B-9EC329A40C2B}" srcOrd="1" destOrd="0" presId="urn:microsoft.com/office/officeart/2008/layout/CircleAccentTimeline"/>
    <dgm:cxn modelId="{DA44CBA1-2AD6-224C-BB60-C50EA5967FED}" type="presParOf" srcId="{952EA59B-7661-2641-9031-41EF06F0C2BD}" destId="{476ADE1C-9C8F-8A47-ABE4-B523229209FD}" srcOrd="2" destOrd="0" presId="urn:microsoft.com/office/officeart/2008/layout/CircleAccentTimeline"/>
    <dgm:cxn modelId="{1BF3DB10-5D17-1C4E-A66C-093AEDAEEB78}" type="presParOf" srcId="{44A57ED6-EFFA-EC48-A06E-F072DE1E8FDB}" destId="{B4F32323-F0E3-2D46-91EB-26F2C0E7ACEC}" srcOrd="31" destOrd="0" presId="urn:microsoft.com/office/officeart/2008/layout/CircleAccentTimeline"/>
    <dgm:cxn modelId="{946A67F4-9FF2-2442-92DE-B7C78B097713}" type="presParOf" srcId="{44A57ED6-EFFA-EC48-A06E-F072DE1E8FDB}" destId="{0B8B2831-112C-4748-885C-A0DCAB8F686D}" srcOrd="32" destOrd="0" presId="urn:microsoft.com/office/officeart/2008/layout/CircleAccentTimeline"/>
    <dgm:cxn modelId="{5BF34D7F-7887-3048-B267-AF7E282997BB}" type="presParOf" srcId="{44A57ED6-EFFA-EC48-A06E-F072DE1E8FDB}" destId="{20CFB027-AD1F-7044-AABC-8555063FD637}" srcOrd="33" destOrd="0" presId="urn:microsoft.com/office/officeart/2008/layout/CircleAccentTimeline"/>
    <dgm:cxn modelId="{8E646259-5704-5644-9F5F-85D72A87EB61}" type="presParOf" srcId="{20CFB027-AD1F-7044-AABC-8555063FD637}" destId="{8747191F-8FEA-A842-AD5D-028020FB3F92}" srcOrd="0" destOrd="0" presId="urn:microsoft.com/office/officeart/2008/layout/CircleAccentTimeline"/>
    <dgm:cxn modelId="{47262F46-64D5-844B-AB41-F98030CB8C02}" type="presParOf" srcId="{20CFB027-AD1F-7044-AABC-8555063FD637}" destId="{B2F75975-1C06-934E-9702-8045A3E0B857}" srcOrd="1" destOrd="0" presId="urn:microsoft.com/office/officeart/2008/layout/CircleAccentTimeline"/>
    <dgm:cxn modelId="{369A16E5-3C13-CC44-A152-8074878E02C8}" type="presParOf" srcId="{20CFB027-AD1F-7044-AABC-8555063FD637}" destId="{6109905B-3027-D34D-A7EB-85B62E1E090B}" srcOrd="2" destOrd="0" presId="urn:microsoft.com/office/officeart/2008/layout/CircleAccentTimeline"/>
    <dgm:cxn modelId="{84D77F43-7F30-BA46-88F7-D76FBB7836D0}" type="presParOf" srcId="{44A57ED6-EFFA-EC48-A06E-F072DE1E8FDB}" destId="{D22197A0-81DA-1A4A-A7BB-68BC639F00D8}" srcOrd="34" destOrd="0" presId="urn:microsoft.com/office/officeart/2008/layout/CircleAccentTimeline"/>
    <dgm:cxn modelId="{1CF5DE21-AA03-3D41-AD6F-F5C367605F28}" type="presParOf" srcId="{44A57ED6-EFFA-EC48-A06E-F072DE1E8FDB}" destId="{25DF2D1D-2F2D-7442-BCF2-72C81A1C2495}" srcOrd="35" destOrd="0" presId="urn:microsoft.com/office/officeart/2008/layout/CircleAccentTimeline"/>
    <dgm:cxn modelId="{7A57D1D8-083D-6C45-A1D0-A63A25A96219}" type="presParOf" srcId="{44A57ED6-EFFA-EC48-A06E-F072DE1E8FDB}" destId="{0A49741B-5D49-FA4F-96FA-5D072302F9D0}" srcOrd="36" destOrd="0" presId="urn:microsoft.com/office/officeart/2008/layout/CircleAccentTimeline"/>
    <dgm:cxn modelId="{D1023893-C0D7-1B4C-94A0-54118853533E}" type="presParOf" srcId="{0A49741B-5D49-FA4F-96FA-5D072302F9D0}" destId="{B182FE9B-31C5-7E4A-8EE2-0C2E3FE76DBF}" srcOrd="0" destOrd="0" presId="urn:microsoft.com/office/officeart/2008/layout/CircleAccentTimeline"/>
    <dgm:cxn modelId="{7816EA86-D31F-7B47-ADA4-A0A0DFB01218}" type="presParOf" srcId="{0A49741B-5D49-FA4F-96FA-5D072302F9D0}" destId="{76461C3E-F176-6B47-B03E-B906AA50362E}" srcOrd="1" destOrd="0" presId="urn:microsoft.com/office/officeart/2008/layout/CircleAccentTimeline"/>
    <dgm:cxn modelId="{DE417209-A066-8049-AC27-B23B52CD3548}" type="presParOf" srcId="{0A49741B-5D49-FA4F-96FA-5D072302F9D0}" destId="{FE2254C2-768B-A54B-ABD7-3C0477F6CA4F}" srcOrd="2" destOrd="0" presId="urn:microsoft.com/office/officeart/2008/layout/CircleAccentTimeline"/>
    <dgm:cxn modelId="{F00D77DC-9747-644C-928A-D3AFCBAF3632}" type="presParOf" srcId="{44A57ED6-EFFA-EC48-A06E-F072DE1E8FDB}" destId="{B88788D6-CCA0-174A-987C-B2943CEFF855}" srcOrd="37" destOrd="0" presId="urn:microsoft.com/office/officeart/2008/layout/CircleAccentTimeline"/>
    <dgm:cxn modelId="{40CE2CFD-BCCC-AA4C-B2FF-ADF629F40156}" type="presParOf" srcId="{44A57ED6-EFFA-EC48-A06E-F072DE1E8FDB}" destId="{D279E2BC-7431-5143-B000-10E669E857DF}" srcOrd="38" destOrd="0" presId="urn:microsoft.com/office/officeart/2008/layout/CircleAccentTimeline"/>
    <dgm:cxn modelId="{040A0B1F-EE7D-9746-B94B-AB68B6DE1836}" type="presParOf" srcId="{44A57ED6-EFFA-EC48-A06E-F072DE1E8FDB}" destId="{DBA9778E-630F-8040-8656-D8FB74E48B40}" srcOrd="39" destOrd="0" presId="urn:microsoft.com/office/officeart/2008/layout/CircleAccentTimeline"/>
    <dgm:cxn modelId="{AC0F8835-F9CE-404A-A766-978B607CD823}" type="presParOf" srcId="{DBA9778E-630F-8040-8656-D8FB74E48B40}" destId="{3F571C8A-CFFA-DF4C-99BA-0C8154CDA24E}" srcOrd="0" destOrd="0" presId="urn:microsoft.com/office/officeart/2008/layout/CircleAccentTimeline"/>
    <dgm:cxn modelId="{E7C41A36-A0A6-C04F-8B42-556D40FE8C79}" type="presParOf" srcId="{DBA9778E-630F-8040-8656-D8FB74E48B40}" destId="{9C19BA67-ABD7-DC4C-B729-2184BCCC19D6}" srcOrd="1" destOrd="0" presId="urn:microsoft.com/office/officeart/2008/layout/CircleAccentTimeline"/>
    <dgm:cxn modelId="{658B1391-5F91-584D-A5B3-E199FC3C0824}" type="presParOf" srcId="{DBA9778E-630F-8040-8656-D8FB74E48B40}" destId="{2F0F40FE-6FC3-FF44-AAA8-E2DA828E28BA}" srcOrd="2" destOrd="0" presId="urn:microsoft.com/office/officeart/2008/layout/CircleAccentTimeline"/>
    <dgm:cxn modelId="{8CC7EC85-1D3B-7441-A799-591F504CBC78}" type="presParOf" srcId="{44A57ED6-EFFA-EC48-A06E-F072DE1E8FDB}" destId="{F8E098DB-FE61-C843-8FD3-8F52584FCD99}" srcOrd="40" destOrd="0" presId="urn:microsoft.com/office/officeart/2008/layout/CircleAccentTimeline"/>
    <dgm:cxn modelId="{84D68E3D-7EA4-FA40-AB67-3146FA14BBCB}" type="presParOf" srcId="{44A57ED6-EFFA-EC48-A06E-F072DE1E8FDB}" destId="{05112F0D-616E-8E44-BD35-1A1EE1F08E8B}" srcOrd="41" destOrd="0" presId="urn:microsoft.com/office/officeart/2008/layout/CircleAccentTimeline"/>
    <dgm:cxn modelId="{05851421-A749-2A49-A844-5A258053C272}" type="presParOf" srcId="{44A57ED6-EFFA-EC48-A06E-F072DE1E8FDB}" destId="{814660DB-565C-C34A-9296-8B574D0C6BD3}" srcOrd="42" destOrd="0" presId="urn:microsoft.com/office/officeart/2008/layout/CircleAccentTimeline"/>
    <dgm:cxn modelId="{D1C78C12-AD2A-3443-9F16-694111FE8CE8}" type="presParOf" srcId="{814660DB-565C-C34A-9296-8B574D0C6BD3}" destId="{DC406D38-B786-9F45-932C-9BD24F671179}" srcOrd="0" destOrd="0" presId="urn:microsoft.com/office/officeart/2008/layout/CircleAccentTimeline"/>
    <dgm:cxn modelId="{ED442983-64C3-0742-A6FE-083D6003975F}" type="presParOf" srcId="{814660DB-565C-C34A-9296-8B574D0C6BD3}" destId="{7F2D1062-029D-8B44-A19A-E2312199C9E2}" srcOrd="1" destOrd="0" presId="urn:microsoft.com/office/officeart/2008/layout/CircleAccentTimeline"/>
    <dgm:cxn modelId="{DA90A0F4-3F25-4646-B959-CC4857AEB3B1}" type="presParOf" srcId="{814660DB-565C-C34A-9296-8B574D0C6BD3}" destId="{00F4ED1D-DA5D-7A40-83A1-D64CBB55562D}" srcOrd="2" destOrd="0" presId="urn:microsoft.com/office/officeart/2008/layout/CircleAccentTimeline"/>
    <dgm:cxn modelId="{8E1AFE2F-22D2-F547-BFAE-4FE98059A540}" type="presParOf" srcId="{44A57ED6-EFFA-EC48-A06E-F072DE1E8FDB}" destId="{3D1A7E04-1FA2-4244-BE3F-5C656A88C499}" srcOrd="43" destOrd="0" presId="urn:microsoft.com/office/officeart/2008/layout/CircleAccentTimeline"/>
    <dgm:cxn modelId="{BDCDE298-50D2-5745-8834-DD39F9ECEE58}" type="presParOf" srcId="{44A57ED6-EFFA-EC48-A06E-F072DE1E8FDB}" destId="{60643E2D-12A1-2F4A-AD30-686DA42F50F1}" srcOrd="44" destOrd="0" presId="urn:microsoft.com/office/officeart/2008/layout/CircleAccentTimeline"/>
    <dgm:cxn modelId="{5F1DB745-2580-3141-A0E4-EF2D09795D2F}" type="presParOf" srcId="{44A57ED6-EFFA-EC48-A06E-F072DE1E8FDB}" destId="{C65B9A41-48F2-AB44-A534-D7BC410E3690}" srcOrd="45" destOrd="0" presId="urn:microsoft.com/office/officeart/2008/layout/CircleAccentTimeline"/>
    <dgm:cxn modelId="{9AF034F0-9669-204E-9428-E213B6D01567}" type="presParOf" srcId="{C65B9A41-48F2-AB44-A534-D7BC410E3690}" destId="{75A8ACB0-433E-CC4A-9055-4C3BF644430E}" srcOrd="0" destOrd="0" presId="urn:microsoft.com/office/officeart/2008/layout/CircleAccentTimeline"/>
    <dgm:cxn modelId="{951B7278-6802-FD4B-B941-BDD9BF491BC8}" type="presParOf" srcId="{C65B9A41-48F2-AB44-A534-D7BC410E3690}" destId="{C2D725F0-121B-6E48-A60A-642BE38D0296}" srcOrd="1" destOrd="0" presId="urn:microsoft.com/office/officeart/2008/layout/CircleAccentTimeline"/>
    <dgm:cxn modelId="{916DE69E-6004-7D44-AFD2-35001E6B8C32}" type="presParOf" srcId="{C65B9A41-48F2-AB44-A534-D7BC410E3690}" destId="{3906A7A3-CBCD-8542-9733-EDC3FF16AF19}" srcOrd="2" destOrd="0" presId="urn:microsoft.com/office/officeart/2008/layout/CircleAccentTimeline"/>
    <dgm:cxn modelId="{434E0C05-639E-084E-A648-528C326411C0}" type="presParOf" srcId="{44A57ED6-EFFA-EC48-A06E-F072DE1E8FDB}" destId="{7C8C4856-4DAF-F841-80B6-8DD9D701A9BF}" srcOrd="46" destOrd="0" presId="urn:microsoft.com/office/officeart/2008/layout/CircleAccentTimeline"/>
    <dgm:cxn modelId="{8F684468-D7B4-EB4E-BC45-879872AD2158}" type="presParOf" srcId="{44A57ED6-EFFA-EC48-A06E-F072DE1E8FDB}" destId="{B0F2210F-07BF-FC42-BB60-11EA99305034}" srcOrd="47" destOrd="0" presId="urn:microsoft.com/office/officeart/2008/layout/CircleAccentTimeline"/>
    <dgm:cxn modelId="{D1CD0B6E-1667-BC44-BCE2-E10550E5FB95}" type="presParOf" srcId="{44A57ED6-EFFA-EC48-A06E-F072DE1E8FDB}" destId="{95A95E8F-3EC8-2D44-80E6-CB86AB46AD7E}" srcOrd="48" destOrd="0" presId="urn:microsoft.com/office/officeart/2008/layout/CircleAccentTimeline"/>
    <dgm:cxn modelId="{59F21F10-4C6F-354C-8F70-AC79D234F711}" type="presParOf" srcId="{95A95E8F-3EC8-2D44-80E6-CB86AB46AD7E}" destId="{10AFD47B-E465-9946-ADE3-7E18CBAA5463}" srcOrd="0" destOrd="0" presId="urn:microsoft.com/office/officeart/2008/layout/CircleAccentTimeline"/>
    <dgm:cxn modelId="{DDAF1909-09E8-874E-8BA0-CC240195A271}" type="presParOf" srcId="{95A95E8F-3EC8-2D44-80E6-CB86AB46AD7E}" destId="{DBAA58A9-9AF6-044A-A5C4-D60C6504BE86}" srcOrd="1" destOrd="0" presId="urn:microsoft.com/office/officeart/2008/layout/CircleAccentTimeline"/>
    <dgm:cxn modelId="{6D837FD0-66A0-1949-B183-A3ED099457E9}" type="presParOf" srcId="{95A95E8F-3EC8-2D44-80E6-CB86AB46AD7E}" destId="{217FC9AC-FEBC-FB47-9C20-B4B1F4ADA0C4}" srcOrd="2" destOrd="0" presId="urn:microsoft.com/office/officeart/2008/layout/CircleAccentTimeline"/>
    <dgm:cxn modelId="{3F0BCF97-8837-9B45-8500-DE18396AC3FE}" type="presParOf" srcId="{44A57ED6-EFFA-EC48-A06E-F072DE1E8FDB}" destId="{A2D512E1-083A-F742-94D7-30E4E31BA56B}" srcOrd="49" destOrd="0" presId="urn:microsoft.com/office/officeart/2008/layout/CircleAccentTimeline"/>
    <dgm:cxn modelId="{BC8841FF-54CB-FD44-A370-1933EA88FF00}" type="presParOf" srcId="{44A57ED6-EFFA-EC48-A06E-F072DE1E8FDB}" destId="{07BACD69-F714-9443-98B2-DCB191D50672}" srcOrd="50" destOrd="0" presId="urn:microsoft.com/office/officeart/2008/layout/CircleAccentTimeline"/>
    <dgm:cxn modelId="{879130A8-7436-AE43-8662-9CBD36B6EB7B}" type="presParOf" srcId="{44A57ED6-EFFA-EC48-A06E-F072DE1E8FDB}" destId="{D6632A88-7B09-3446-BE6E-6CE50AB984B6}" srcOrd="51" destOrd="0" presId="urn:microsoft.com/office/officeart/2008/layout/CircleAccentTimeline"/>
    <dgm:cxn modelId="{A84837B0-8746-694E-BE4C-AEADD529F5CE}" type="presParOf" srcId="{D6632A88-7B09-3446-BE6E-6CE50AB984B6}" destId="{6891B450-F625-404A-BB5C-42D0204D535E}" srcOrd="0" destOrd="0" presId="urn:microsoft.com/office/officeart/2008/layout/CircleAccentTimeline"/>
    <dgm:cxn modelId="{D7C1EFF0-0174-0048-B164-8D321A7F3518}" type="presParOf" srcId="{D6632A88-7B09-3446-BE6E-6CE50AB984B6}" destId="{F56AEC59-0585-0346-9D73-F8F8FF10AAF9}" srcOrd="1" destOrd="0" presId="urn:microsoft.com/office/officeart/2008/layout/CircleAccentTimeline"/>
    <dgm:cxn modelId="{AE7C927A-D743-ED4A-9358-474FD64D381D}" type="presParOf" srcId="{D6632A88-7B09-3446-BE6E-6CE50AB984B6}" destId="{32905A32-4153-A84B-974B-B216091D9B73}" srcOrd="2" destOrd="0" presId="urn:microsoft.com/office/officeart/2008/layout/CircleAccentTimeline"/>
    <dgm:cxn modelId="{B49D4B35-3242-DD42-8C9B-120F9E4968AB}" type="presParOf" srcId="{44A57ED6-EFFA-EC48-A06E-F072DE1E8FDB}" destId="{F1054EA3-AEAE-1C43-B97A-81BFA9BFA5D6}" srcOrd="52" destOrd="0" presId="urn:microsoft.com/office/officeart/2008/layout/CircleAccentTimeline"/>
    <dgm:cxn modelId="{82916881-84B4-EF4E-896E-DCE9C4984728}" type="presParOf" srcId="{44A57ED6-EFFA-EC48-A06E-F072DE1E8FDB}" destId="{9C1D4CF2-3BBE-8B46-A3DC-86F2ADEE99C2}" srcOrd="53" destOrd="0" presId="urn:microsoft.com/office/officeart/2008/layout/CircleAccentTimeline"/>
    <dgm:cxn modelId="{ED0DB6F2-1980-DA48-811D-7F448D303270}" type="presParOf" srcId="{44A57ED6-EFFA-EC48-A06E-F072DE1E8FDB}" destId="{612B98D2-1403-5443-99AC-D98F0146DE72}" srcOrd="54" destOrd="0" presId="urn:microsoft.com/office/officeart/2008/layout/CircleAccentTimeline"/>
    <dgm:cxn modelId="{220A0B29-2B0C-4440-89DD-93FBDF91D65C}" type="presParOf" srcId="{612B98D2-1403-5443-99AC-D98F0146DE72}" destId="{92B06698-5F75-CD40-98D6-D2E5760626BA}" srcOrd="0" destOrd="0" presId="urn:microsoft.com/office/officeart/2008/layout/CircleAccentTimeline"/>
    <dgm:cxn modelId="{805F448B-5AD2-FC43-8E99-988F02A7AC96}" type="presParOf" srcId="{612B98D2-1403-5443-99AC-D98F0146DE72}" destId="{24C77AA9-B5CC-1942-A820-9A1A83BBDBA8}" srcOrd="1" destOrd="0" presId="urn:microsoft.com/office/officeart/2008/layout/CircleAccentTimeline"/>
    <dgm:cxn modelId="{F1757185-5486-B040-8C62-66356CD34C56}" type="presParOf" srcId="{612B98D2-1403-5443-99AC-D98F0146DE72}" destId="{C2CF95A5-040E-674F-B5A9-0EAB29DBC831}" srcOrd="2" destOrd="0" presId="urn:microsoft.com/office/officeart/2008/layout/CircleAccentTimeline"/>
    <dgm:cxn modelId="{391394CF-5585-BA48-AA9B-47E92EC640DB}" type="presParOf" srcId="{44A57ED6-EFFA-EC48-A06E-F072DE1E8FDB}" destId="{3F93BB6F-BF1E-A74B-B323-E59F0ED4BD2F}" srcOrd="55" destOrd="0" presId="urn:microsoft.com/office/officeart/2008/layout/CircleAccentTimeline"/>
    <dgm:cxn modelId="{8A03C6AC-1ACF-FF46-9DFA-E07C510E5EDD}" type="presParOf" srcId="{44A57ED6-EFFA-EC48-A06E-F072DE1E8FDB}" destId="{24111E3C-B47F-5E42-9161-F5F51CC9896C}" srcOrd="56" destOrd="0" presId="urn:microsoft.com/office/officeart/2008/layout/CircleAccentTimeline"/>
    <dgm:cxn modelId="{C57EB383-AE2D-3746-B051-C0AC9BED40FA}" type="presParOf" srcId="{44A57ED6-EFFA-EC48-A06E-F072DE1E8FDB}" destId="{C1C4B24B-8BD9-7149-8886-2B5A7562327C}" srcOrd="57" destOrd="0" presId="urn:microsoft.com/office/officeart/2008/layout/CircleAccentTimeline"/>
    <dgm:cxn modelId="{678D7A38-5594-7B48-B642-8D62E37F8D39}" type="presParOf" srcId="{C1C4B24B-8BD9-7149-8886-2B5A7562327C}" destId="{ABADC953-0A38-0348-9321-786F908D003A}" srcOrd="0" destOrd="0" presId="urn:microsoft.com/office/officeart/2008/layout/CircleAccentTimeline"/>
    <dgm:cxn modelId="{C00C82E1-8A0F-7247-8FCA-7F166B9303F0}" type="presParOf" srcId="{C1C4B24B-8BD9-7149-8886-2B5A7562327C}" destId="{8F0AC3B8-B7D8-7349-B971-65B60D88FFD1}" srcOrd="1" destOrd="0" presId="urn:microsoft.com/office/officeart/2008/layout/CircleAccentTimeline"/>
    <dgm:cxn modelId="{E06E6263-EB84-2740-B698-28EBE1CFE635}" type="presParOf" srcId="{C1C4B24B-8BD9-7149-8886-2B5A7562327C}" destId="{073CFB5C-D6B5-204E-BC1D-9C2A186409D9}" srcOrd="2" destOrd="0" presId="urn:microsoft.com/office/officeart/2008/layout/CircleAccentTimeline"/>
    <dgm:cxn modelId="{72733D07-DBA4-CA41-83E8-8B628EBF0956}" type="presParOf" srcId="{44A57ED6-EFFA-EC48-A06E-F072DE1E8FDB}" destId="{EDFDCF73-F2AF-5F41-A663-FB695FD91130}" srcOrd="58" destOrd="0" presId="urn:microsoft.com/office/officeart/2008/layout/CircleAccentTimeline"/>
    <dgm:cxn modelId="{BA6D1FF5-8C46-6C49-B2EB-FB1062995D75}" type="presParOf" srcId="{44A57ED6-EFFA-EC48-A06E-F072DE1E8FDB}" destId="{FA33E0F9-D403-104B-A908-2F9E1F25FEEB}" srcOrd="59" destOrd="0" presId="urn:microsoft.com/office/officeart/2008/layout/CircleAccentTimeline"/>
    <dgm:cxn modelId="{C9F5C9D0-D17D-754E-B5A8-9A2C50E9C18C}" type="presParOf" srcId="{44A57ED6-EFFA-EC48-A06E-F072DE1E8FDB}" destId="{6E8E3D0F-A8BA-4A4F-9EF6-64410687188C}" srcOrd="60" destOrd="0" presId="urn:microsoft.com/office/officeart/2008/layout/CircleAccentTimeline"/>
    <dgm:cxn modelId="{14922A7D-8E3C-0C43-AEC3-77315E284313}" type="presParOf" srcId="{6E8E3D0F-A8BA-4A4F-9EF6-64410687188C}" destId="{C26FC912-43E7-9248-A0CE-AED1AC130C82}" srcOrd="0" destOrd="0" presId="urn:microsoft.com/office/officeart/2008/layout/CircleAccentTimeline"/>
    <dgm:cxn modelId="{89694AE8-4135-5841-83BA-60E6B66C4C65}" type="presParOf" srcId="{6E8E3D0F-A8BA-4A4F-9EF6-64410687188C}" destId="{9F769BC3-4CDE-524A-9376-E7F364C7A9AF}" srcOrd="1" destOrd="0" presId="urn:microsoft.com/office/officeart/2008/layout/CircleAccentTimeline"/>
    <dgm:cxn modelId="{E8B319C0-D61D-3B40-A75E-E11D2C964093}" type="presParOf" srcId="{6E8E3D0F-A8BA-4A4F-9EF6-64410687188C}" destId="{905B5B4E-159E-A045-A771-E3993F6BA584}" srcOrd="2" destOrd="0" presId="urn:microsoft.com/office/officeart/2008/layout/CircleAccentTimeline"/>
    <dgm:cxn modelId="{AE26B0AA-8E2C-BF46-86B7-263EDBFF8B71}" type="presParOf" srcId="{44A57ED6-EFFA-EC48-A06E-F072DE1E8FDB}" destId="{800708F6-33D4-BD4A-BFEF-D9F946AF039F}" srcOrd="61" destOrd="0" presId="urn:microsoft.com/office/officeart/2008/layout/CircleAccentTimeline"/>
    <dgm:cxn modelId="{A8014B75-685E-6A4D-A381-D1463E6C0E07}" type="presParOf" srcId="{44A57ED6-EFFA-EC48-A06E-F072DE1E8FDB}" destId="{8A0AD812-5B09-424B-B570-33C95EA4A290}" srcOrd="62" destOrd="0" presId="urn:microsoft.com/office/officeart/2008/layout/CircleAccentTimeline"/>
    <dgm:cxn modelId="{C175A045-9816-3147-AF8D-C77D8724E165}" type="presParOf" srcId="{44A57ED6-EFFA-EC48-A06E-F072DE1E8FDB}" destId="{CDF3EDA1-4070-DE42-8859-0F1D4692F9F3}" srcOrd="63" destOrd="0" presId="urn:microsoft.com/office/officeart/2008/layout/CircleAccentTimeline"/>
    <dgm:cxn modelId="{FC1701A7-22BD-FE40-9ABC-26A7967217A3}" type="presParOf" srcId="{CDF3EDA1-4070-DE42-8859-0F1D4692F9F3}" destId="{2FC44B00-B07D-3040-9B2B-63EBF8578B38}" srcOrd="0" destOrd="0" presId="urn:microsoft.com/office/officeart/2008/layout/CircleAccentTimeline"/>
    <dgm:cxn modelId="{8F4A5253-5C1F-C34E-8EF9-A85B4F958957}" type="presParOf" srcId="{CDF3EDA1-4070-DE42-8859-0F1D4692F9F3}" destId="{CFC60CC6-E1B1-8B43-BF1F-0B91817E1511}" srcOrd="1" destOrd="0" presId="urn:microsoft.com/office/officeart/2008/layout/CircleAccentTimeline"/>
    <dgm:cxn modelId="{CCAD1141-5463-6047-ADED-43A231C37E89}" type="presParOf" srcId="{CDF3EDA1-4070-DE42-8859-0F1D4692F9F3}" destId="{8DD99B3B-173F-B244-9E75-6B62CAA54912}" srcOrd="2" destOrd="0" presId="urn:microsoft.com/office/officeart/2008/layout/CircleAccentTimeline"/>
    <dgm:cxn modelId="{69E54D9F-4F05-8D43-883C-F59E7E3EC1AC}" type="presParOf" srcId="{44A57ED6-EFFA-EC48-A06E-F072DE1E8FDB}" destId="{306415ED-8364-694C-BF10-9CD5ED9B079A}" srcOrd="64" destOrd="0" presId="urn:microsoft.com/office/officeart/2008/layout/CircleAccentTimeline"/>
    <dgm:cxn modelId="{B6BF8A4F-6C51-524E-B7FD-FFF2519FDA2C}" type="presParOf" srcId="{44A57ED6-EFFA-EC48-A06E-F072DE1E8FDB}" destId="{132C0E85-25D2-6D47-BF10-62B340C3084B}" srcOrd="65" destOrd="0" presId="urn:microsoft.com/office/officeart/2008/layout/CircleAccentTimeline"/>
    <dgm:cxn modelId="{2044F655-4068-594E-9266-CF5468885A6F}" type="presParOf" srcId="{44A57ED6-EFFA-EC48-A06E-F072DE1E8FDB}" destId="{D9D8B297-6709-834F-93AF-6F9A5966454B}" srcOrd="66" destOrd="0" presId="urn:microsoft.com/office/officeart/2008/layout/CircleAccentTimeline"/>
    <dgm:cxn modelId="{92B07BF3-6D6D-7541-86BA-5115AFD23C17}" type="presParOf" srcId="{D9D8B297-6709-834F-93AF-6F9A5966454B}" destId="{5DFF60A7-01E2-6A40-BA86-1E82DE9B953A}" srcOrd="0" destOrd="0" presId="urn:microsoft.com/office/officeart/2008/layout/CircleAccentTimeline"/>
    <dgm:cxn modelId="{2E0B0A94-799E-2749-9D14-F43A7E29812A}" type="presParOf" srcId="{D9D8B297-6709-834F-93AF-6F9A5966454B}" destId="{9106718B-67ED-F04B-9AA0-1D3505D8AB17}" srcOrd="1" destOrd="0" presId="urn:microsoft.com/office/officeart/2008/layout/CircleAccentTimeline"/>
    <dgm:cxn modelId="{DC7574F7-9D96-744E-861E-6EA15EEB1112}" type="presParOf" srcId="{D9D8B297-6709-834F-93AF-6F9A5966454B}" destId="{C3AED7F4-EA10-5C4D-AF11-55E614D8A71B}" srcOrd="2" destOrd="0" presId="urn:microsoft.com/office/officeart/2008/layout/CircleAccentTimeline"/>
    <dgm:cxn modelId="{1C0A3FB5-D895-CA4C-B293-0915F255AEA1}" type="presParOf" srcId="{44A57ED6-EFFA-EC48-A06E-F072DE1E8FDB}" destId="{89D5DFF7-3CA4-764F-97C7-CF0168ED9968}" srcOrd="67" destOrd="0" presId="urn:microsoft.com/office/officeart/2008/layout/CircleAccentTimeline"/>
    <dgm:cxn modelId="{5A753B6F-C4A1-2F4D-8AFF-9621802A579B}" type="presParOf" srcId="{44A57ED6-EFFA-EC48-A06E-F072DE1E8FDB}" destId="{4EF7A152-DF22-7B45-9925-99291D83B932}" srcOrd="68" destOrd="0" presId="urn:microsoft.com/office/officeart/2008/layout/CircleAccentTimeline"/>
    <dgm:cxn modelId="{C5CD9C61-C6A5-B74F-BF27-55751CAA2098}" type="presParOf" srcId="{44A57ED6-EFFA-EC48-A06E-F072DE1E8FDB}" destId="{A9E44F1A-AE38-454C-BDB0-DEF027DA4738}" srcOrd="69" destOrd="0" presId="urn:microsoft.com/office/officeart/2008/layout/CircleAccentTimeline"/>
    <dgm:cxn modelId="{349FFC12-2A44-A140-96A3-3F8BF097FF39}" type="presParOf" srcId="{A9E44F1A-AE38-454C-BDB0-DEF027DA4738}" destId="{C070DC32-4D8D-4C4E-912A-66AC05C67594}" srcOrd="0" destOrd="0" presId="urn:microsoft.com/office/officeart/2008/layout/CircleAccentTimeline"/>
    <dgm:cxn modelId="{135307D1-67B1-EF4F-806B-1898FD243035}" type="presParOf" srcId="{A9E44F1A-AE38-454C-BDB0-DEF027DA4738}" destId="{85B086C3-679C-8249-BA0E-54EF359C9314}" srcOrd="1" destOrd="0" presId="urn:microsoft.com/office/officeart/2008/layout/CircleAccentTimeline"/>
    <dgm:cxn modelId="{0E29E64C-9535-DF45-B11A-3CEE43A360C7}" type="presParOf" srcId="{A9E44F1A-AE38-454C-BDB0-DEF027DA4738}" destId="{26E631B6-9EC6-0040-AE59-C39A169ECC79}" srcOrd="2" destOrd="0" presId="urn:microsoft.com/office/officeart/2008/layout/CircleAccentTimeline"/>
    <dgm:cxn modelId="{22029391-08A6-BC48-83EC-36472918B809}" type="presParOf" srcId="{44A57ED6-EFFA-EC48-A06E-F072DE1E8FDB}" destId="{B5AD8A4B-DB4B-004F-B44C-AF021CF27B15}" srcOrd="70" destOrd="0" presId="urn:microsoft.com/office/officeart/2008/layout/CircleAccentTimeline"/>
    <dgm:cxn modelId="{9A0ABB8D-1139-8345-8BFC-A8BFE18AB916}" type="presParOf" srcId="{44A57ED6-EFFA-EC48-A06E-F072DE1E8FDB}" destId="{A121D60E-4AC0-2246-9847-8A127D76EFE8}" srcOrd="71" destOrd="0" presId="urn:microsoft.com/office/officeart/2008/layout/CircleAccentTimeline"/>
    <dgm:cxn modelId="{AAE15AE3-11E7-DE43-BEB1-A724B2AF95B9}" type="presParOf" srcId="{44A57ED6-EFFA-EC48-A06E-F072DE1E8FDB}" destId="{32EED0C8-8D65-5842-877D-F72FDDEB1A99}" srcOrd="72" destOrd="0" presId="urn:microsoft.com/office/officeart/2008/layout/CircleAccentTimeline"/>
    <dgm:cxn modelId="{2234E828-8812-E844-85B1-D4BA353ABDD8}" type="presParOf" srcId="{32EED0C8-8D65-5842-877D-F72FDDEB1A99}" destId="{6A9CE71F-EF41-2E43-B890-5E32B6AD540C}" srcOrd="0" destOrd="0" presId="urn:microsoft.com/office/officeart/2008/layout/CircleAccentTimeline"/>
    <dgm:cxn modelId="{9FE7026F-10E0-C94A-88BD-A4EACB45B37F}" type="presParOf" srcId="{32EED0C8-8D65-5842-877D-F72FDDEB1A99}" destId="{FAA16737-F960-8B49-B0E2-F3823141751C}" srcOrd="1" destOrd="0" presId="urn:microsoft.com/office/officeart/2008/layout/CircleAccentTimeline"/>
    <dgm:cxn modelId="{9D7E6540-4FB9-6D4D-BC51-5C1CC6463F84}" type="presParOf" srcId="{32EED0C8-8D65-5842-877D-F72FDDEB1A99}" destId="{E41849CB-41B0-314B-BC42-B0D739905FA6}" srcOrd="2" destOrd="0" presId="urn:microsoft.com/office/officeart/2008/layout/CircleAccentTimeline"/>
    <dgm:cxn modelId="{449EF010-C1C6-F743-835E-ABD388417555}" type="presParOf" srcId="{44A57ED6-EFFA-EC48-A06E-F072DE1E8FDB}" destId="{4DB38F60-5C5F-4D40-BF5A-DAB655A2F015}" srcOrd="73" destOrd="0" presId="urn:microsoft.com/office/officeart/2008/layout/CircleAccentTimeline"/>
    <dgm:cxn modelId="{142FD259-30AC-2843-9FF0-1934435ED62C}" type="presParOf" srcId="{44A57ED6-EFFA-EC48-A06E-F072DE1E8FDB}" destId="{4232885C-87C1-E742-B657-B2049CD3A4FF}" srcOrd="74" destOrd="0" presId="urn:microsoft.com/office/officeart/2008/layout/CircleAccentTimeline"/>
    <dgm:cxn modelId="{405E0661-CB98-D748-8ACA-8F88987C818B}" type="presParOf" srcId="{44A57ED6-EFFA-EC48-A06E-F072DE1E8FDB}" destId="{87303433-2441-F644-A396-00EEC27C05DA}" srcOrd="75" destOrd="0" presId="urn:microsoft.com/office/officeart/2008/layout/CircleAccentTimeline"/>
    <dgm:cxn modelId="{EEA669D5-42EF-DA41-9CAE-FD0BC9306EC6}" type="presParOf" srcId="{87303433-2441-F644-A396-00EEC27C05DA}" destId="{891D6DE8-1085-0745-AA7C-2BCF1042CAD8}" srcOrd="0" destOrd="0" presId="urn:microsoft.com/office/officeart/2008/layout/CircleAccentTimeline"/>
    <dgm:cxn modelId="{D4E6A6AF-F36E-5740-8C7B-D96A8700B7F3}" type="presParOf" srcId="{87303433-2441-F644-A396-00EEC27C05DA}" destId="{12A2E2D9-E67E-3240-8F67-C25133B34EC9}" srcOrd="1" destOrd="0" presId="urn:microsoft.com/office/officeart/2008/layout/CircleAccentTimeline"/>
    <dgm:cxn modelId="{B99296A7-291B-494B-B089-4F657AF36591}" type="presParOf" srcId="{87303433-2441-F644-A396-00EEC27C05DA}" destId="{73189633-A1E5-0A4F-9A54-1C389629E380}" srcOrd="2" destOrd="0" presId="urn:microsoft.com/office/officeart/2008/layout/CircleAccentTimeline"/>
    <dgm:cxn modelId="{852DDD91-E6C2-7744-A189-DA76F4AB9643}" type="presParOf" srcId="{44A57ED6-EFFA-EC48-A06E-F072DE1E8FDB}" destId="{AC80EF95-887B-4F4C-B7BC-617031F751DA}" srcOrd="76" destOrd="0" presId="urn:microsoft.com/office/officeart/2008/layout/CircleAccentTimeline"/>
    <dgm:cxn modelId="{69A71ADD-0273-A944-AAB0-82A3C176EA32}" type="presParOf" srcId="{44A57ED6-EFFA-EC48-A06E-F072DE1E8FDB}" destId="{4949C9B2-62EB-AF42-A85C-314654686174}" srcOrd="77" destOrd="0" presId="urn:microsoft.com/office/officeart/2008/layout/CircleAccentTimeline"/>
    <dgm:cxn modelId="{47080F77-8CF2-074F-86CE-8BD77FB446B5}" type="presParOf" srcId="{44A57ED6-EFFA-EC48-A06E-F072DE1E8FDB}" destId="{52966861-E2BA-3044-90DB-E453D8D45863}" srcOrd="78" destOrd="0" presId="urn:microsoft.com/office/officeart/2008/layout/CircleAccentTimeline"/>
    <dgm:cxn modelId="{BDCB0114-E9FE-C643-B123-6AC1C91FFC44}" type="presParOf" srcId="{52966861-E2BA-3044-90DB-E453D8D45863}" destId="{EDF30709-227D-CD4D-A82B-725725B34228}" srcOrd="0" destOrd="0" presId="urn:microsoft.com/office/officeart/2008/layout/CircleAccentTimeline"/>
    <dgm:cxn modelId="{88FD5E03-D367-264B-BF02-8B7D8CE2478C}" type="presParOf" srcId="{52966861-E2BA-3044-90DB-E453D8D45863}" destId="{6950E2D8-8D79-2C44-A28D-06ED18DF70EC}" srcOrd="1" destOrd="0" presId="urn:microsoft.com/office/officeart/2008/layout/CircleAccentTimeline"/>
    <dgm:cxn modelId="{A4F56A71-A6AD-394B-B33D-AC741DE8481F}" type="presParOf" srcId="{52966861-E2BA-3044-90DB-E453D8D45863}" destId="{87819F79-6209-B841-B636-A39EF7A84D6E}" srcOrd="2" destOrd="0" presId="urn:microsoft.com/office/officeart/2008/layout/CircleAccentTimeline"/>
    <dgm:cxn modelId="{5E4489C0-6324-DE44-9A78-25EB5861B2FE}" type="presParOf" srcId="{44A57ED6-EFFA-EC48-A06E-F072DE1E8FDB}" destId="{820B12BF-4C9D-8641-99BA-3786DCDE7067}" srcOrd="79" destOrd="0" presId="urn:microsoft.com/office/officeart/2008/layout/CircleAccentTimeline"/>
    <dgm:cxn modelId="{A52F79D1-3DA7-984C-9C2E-FECEB930CE2A}" type="presParOf" srcId="{44A57ED6-EFFA-EC48-A06E-F072DE1E8FDB}" destId="{2847C378-2E75-144B-BB76-D9FC21FCFB5C}" srcOrd="80" destOrd="0" presId="urn:microsoft.com/office/officeart/2008/layout/CircleAccentTimeline"/>
    <dgm:cxn modelId="{4F0E6C2E-B82C-D043-ADB2-2D844576446A}" type="presParOf" srcId="{44A57ED6-EFFA-EC48-A06E-F072DE1E8FDB}" destId="{81A00FC1-076C-274F-853D-B206F394657D}" srcOrd="81" destOrd="0" presId="urn:microsoft.com/office/officeart/2008/layout/CircleAccentTimeline"/>
    <dgm:cxn modelId="{85455F2B-D6C6-0E47-921A-CE77E8672D02}" type="presParOf" srcId="{81A00FC1-076C-274F-853D-B206F394657D}" destId="{D0F3D45A-4F23-D349-9835-B3306D85506D}" srcOrd="0" destOrd="0" presId="urn:microsoft.com/office/officeart/2008/layout/CircleAccentTimeline"/>
    <dgm:cxn modelId="{A89B384C-B973-6E4B-BAB9-7F03F725E3EB}" type="presParOf" srcId="{81A00FC1-076C-274F-853D-B206F394657D}" destId="{EB831815-5E29-1D4F-A991-6961C8B2EC49}" srcOrd="1" destOrd="0" presId="urn:microsoft.com/office/officeart/2008/layout/CircleAccentTimeline"/>
    <dgm:cxn modelId="{C17DB047-0138-6A44-A747-F031BEF61107}" type="presParOf" srcId="{81A00FC1-076C-274F-853D-B206F394657D}" destId="{370E3E25-9F27-C545-A51D-1CCDC949036F}" srcOrd="2" destOrd="0" presId="urn:microsoft.com/office/officeart/2008/layout/CircleAccentTimeline"/>
    <dgm:cxn modelId="{056CD171-F97F-DD48-A1D5-A49723525BFB}" type="presParOf" srcId="{44A57ED6-EFFA-EC48-A06E-F072DE1E8FDB}" destId="{62426F60-C09E-0945-B883-A3525D9EB730}" srcOrd="82" destOrd="0" presId="urn:microsoft.com/office/officeart/2008/layout/CircleAccentTimeline"/>
    <dgm:cxn modelId="{A9360C29-57BD-0444-AA4D-A2DE944D3CC7}" type="presParOf" srcId="{44A57ED6-EFFA-EC48-A06E-F072DE1E8FDB}" destId="{FCC52A07-2A47-214E-9618-2DA139F1D06E}" srcOrd="83" destOrd="0" presId="urn:microsoft.com/office/officeart/2008/layout/CircleAccentTimeline"/>
    <dgm:cxn modelId="{77DAD0F1-FDEB-574C-A6D3-A8505EF57F66}" type="presParOf" srcId="{44A57ED6-EFFA-EC48-A06E-F072DE1E8FDB}" destId="{AC6DDE99-A472-1942-8F99-2BA2D01F7564}" srcOrd="84" destOrd="0" presId="urn:microsoft.com/office/officeart/2008/layout/CircleAccentTimeline"/>
    <dgm:cxn modelId="{E3F33A65-48E2-6E41-8A3B-481D6EF93DB2}" type="presParOf" srcId="{AC6DDE99-A472-1942-8F99-2BA2D01F7564}" destId="{584D9076-7055-5B42-BEA8-30A05C539BFD}" srcOrd="0" destOrd="0" presId="urn:microsoft.com/office/officeart/2008/layout/CircleAccentTimeline"/>
    <dgm:cxn modelId="{DC549CE8-4B93-E04A-95DF-B167B3C5E09F}" type="presParOf" srcId="{AC6DDE99-A472-1942-8F99-2BA2D01F7564}" destId="{E56F40CA-0EA5-C248-B93D-8A5999444162}" srcOrd="1" destOrd="0" presId="urn:microsoft.com/office/officeart/2008/layout/CircleAccentTimeline"/>
    <dgm:cxn modelId="{4F1A0389-51B3-4E4A-A0DB-6DB21EBD2EB1}" type="presParOf" srcId="{AC6DDE99-A472-1942-8F99-2BA2D01F7564}" destId="{282AFCE4-CF9E-D74C-875D-B2DFB2C21B9C}" srcOrd="2" destOrd="0" presId="urn:microsoft.com/office/officeart/2008/layout/CircleAccentTimeline"/>
    <dgm:cxn modelId="{F829F82B-6F5B-A44E-9CA9-660B768A23D2}" type="presParOf" srcId="{44A57ED6-EFFA-EC48-A06E-F072DE1E8FDB}" destId="{E16F6B48-8DE8-6748-BBD1-F6823174F283}" srcOrd="85" destOrd="0" presId="urn:microsoft.com/office/officeart/2008/layout/CircleAccentTimeline"/>
    <dgm:cxn modelId="{B476C364-4770-B64E-98D4-E1A965AE71D0}" type="presParOf" srcId="{44A57ED6-EFFA-EC48-A06E-F072DE1E8FDB}" destId="{48002261-67B5-F24F-A47D-71F62E76E08B}" srcOrd="86" destOrd="0" presId="urn:microsoft.com/office/officeart/2008/layout/CircleAccentTimeline"/>
    <dgm:cxn modelId="{12C7B860-AA75-F244-90A8-30BE17618114}" type="presParOf" srcId="{44A57ED6-EFFA-EC48-A06E-F072DE1E8FDB}" destId="{15F71DFA-6EAC-954D-9781-1C0B2A20516C}" srcOrd="87" destOrd="0" presId="urn:microsoft.com/office/officeart/2008/layout/CircleAccentTimeline"/>
    <dgm:cxn modelId="{6F7EE72A-3302-234E-BF9D-D3568D5BD047}" type="presParOf" srcId="{15F71DFA-6EAC-954D-9781-1C0B2A20516C}" destId="{084662AB-E2A7-C248-A663-1149B885943A}" srcOrd="0" destOrd="0" presId="urn:microsoft.com/office/officeart/2008/layout/CircleAccentTimeline"/>
    <dgm:cxn modelId="{B1186FBA-3487-EF49-BD39-37FABE5DF095}" type="presParOf" srcId="{15F71DFA-6EAC-954D-9781-1C0B2A20516C}" destId="{2752617F-F932-814D-9FF5-CAEDD288FD05}" srcOrd="1" destOrd="0" presId="urn:microsoft.com/office/officeart/2008/layout/CircleAccentTimeline"/>
    <dgm:cxn modelId="{9C132487-BE6D-3C46-961E-73D763F200E9}" type="presParOf" srcId="{15F71DFA-6EAC-954D-9781-1C0B2A20516C}" destId="{63E46143-63A7-8E4F-8E88-26D8D948DF2E}" srcOrd="2" destOrd="0" presId="urn:microsoft.com/office/officeart/2008/layout/CircleAccentTimeline"/>
    <dgm:cxn modelId="{49F6C94B-6A1F-184F-9E26-796A927A1E43}" type="presParOf" srcId="{44A57ED6-EFFA-EC48-A06E-F072DE1E8FDB}" destId="{E4642247-4F42-4547-B966-79439DBE90DB}" srcOrd="88" destOrd="0" presId="urn:microsoft.com/office/officeart/2008/layout/CircleAccentTimeline"/>
    <dgm:cxn modelId="{2368BAD5-1CC1-364F-A8DC-D4C6CD54A971}" type="presParOf" srcId="{44A57ED6-EFFA-EC48-A06E-F072DE1E8FDB}" destId="{6F9BD0DA-CABD-B24D-9798-A3E64E086CED}" srcOrd="89" destOrd="0" presId="urn:microsoft.com/office/officeart/2008/layout/CircleAccentTimeline"/>
    <dgm:cxn modelId="{6A4ABE18-9FB5-4945-9481-ED6AA5FC7990}" type="presParOf" srcId="{44A57ED6-EFFA-EC48-A06E-F072DE1E8FDB}" destId="{A58B3554-31CD-2B4A-A315-F587639DB8AD}" srcOrd="90" destOrd="0" presId="urn:microsoft.com/office/officeart/2008/layout/CircleAccentTimeline"/>
    <dgm:cxn modelId="{4B1174F4-D862-6C4F-A0A9-C2F83EC6FBBE}" type="presParOf" srcId="{A58B3554-31CD-2B4A-A315-F587639DB8AD}" destId="{965EEB59-970B-B741-A2BD-82349419CD2A}" srcOrd="0" destOrd="0" presId="urn:microsoft.com/office/officeart/2008/layout/CircleAccentTimeline"/>
    <dgm:cxn modelId="{AD030292-DE01-1541-9BA2-459CD48E42FC}" type="presParOf" srcId="{A58B3554-31CD-2B4A-A315-F587639DB8AD}" destId="{38C174DA-1A4A-4342-B390-810C0CB94CC4}" srcOrd="1" destOrd="0" presId="urn:microsoft.com/office/officeart/2008/layout/CircleAccentTimeline"/>
    <dgm:cxn modelId="{B3925617-96FB-0D49-83BF-BDFEC17644D8}" type="presParOf" srcId="{A58B3554-31CD-2B4A-A315-F587639DB8AD}" destId="{AE743312-46F8-3944-B11E-0323C1A84D4E}" srcOrd="2" destOrd="0" presId="urn:microsoft.com/office/officeart/2008/layout/CircleAccentTimeline"/>
    <dgm:cxn modelId="{BE2CE2E8-5D3C-0749-98FD-4BCE282C7207}" type="presParOf" srcId="{44A57ED6-EFFA-EC48-A06E-F072DE1E8FDB}" destId="{A8617FAB-6172-1B46-B272-949F0CCD0C8C}" srcOrd="91" destOrd="0" presId="urn:microsoft.com/office/officeart/2008/layout/CircleAccentTimeline"/>
    <dgm:cxn modelId="{2A0E78BA-A4F9-E940-AE10-14A903182B6D}" type="presParOf" srcId="{44A57ED6-EFFA-EC48-A06E-F072DE1E8FDB}" destId="{22DBAB1B-39F4-764E-A170-092FD5956641}" srcOrd="92" destOrd="0" presId="urn:microsoft.com/office/officeart/2008/layout/CircleAccentTimeline"/>
    <dgm:cxn modelId="{04450372-8094-C34B-B6C4-6ADEC202F19D}" type="presParOf" srcId="{44A57ED6-EFFA-EC48-A06E-F072DE1E8FDB}" destId="{2D1E63C8-2E06-1E4F-BE3C-ECC3129784D6}" srcOrd="93" destOrd="0" presId="urn:microsoft.com/office/officeart/2008/layout/CircleAccentTimeline"/>
    <dgm:cxn modelId="{E562DD0C-42A9-BD46-809B-D4E8D81A3301}" type="presParOf" srcId="{2D1E63C8-2E06-1E4F-BE3C-ECC3129784D6}" destId="{D0E5E62B-3E3E-F84F-AC72-B8C658ADBE69}" srcOrd="0" destOrd="0" presId="urn:microsoft.com/office/officeart/2008/layout/CircleAccentTimeline"/>
    <dgm:cxn modelId="{91CC856C-9867-2448-A868-98F9A8172CA0}" type="presParOf" srcId="{2D1E63C8-2E06-1E4F-BE3C-ECC3129784D6}" destId="{CBC4B53B-B7FA-7549-880A-038B0770C4CA}" srcOrd="1" destOrd="0" presId="urn:microsoft.com/office/officeart/2008/layout/CircleAccentTimeline"/>
    <dgm:cxn modelId="{4EAFAB19-FC38-ED4E-A3AF-FA3031BA5A48}" type="presParOf" srcId="{2D1E63C8-2E06-1E4F-BE3C-ECC3129784D6}" destId="{30A68D1E-86BF-3345-9FDC-74454F20A7B3}" srcOrd="2" destOrd="0" presId="urn:microsoft.com/office/officeart/2008/layout/CircleAccentTimeline"/>
    <dgm:cxn modelId="{E7FD54EA-E3FB-7C40-A352-D06195B16F9F}" type="presParOf" srcId="{44A57ED6-EFFA-EC48-A06E-F072DE1E8FDB}" destId="{CAD91C3B-4825-5D42-A972-9A6816BA4145}" srcOrd="94" destOrd="0" presId="urn:microsoft.com/office/officeart/2008/layout/CircleAccentTimeline"/>
    <dgm:cxn modelId="{A16EBD99-BEE7-7E42-878D-752CAD4B93B1}" type="presParOf" srcId="{44A57ED6-EFFA-EC48-A06E-F072DE1E8FDB}" destId="{1F25AFC1-63CF-5340-94E5-FA527B059BEC}" srcOrd="95" destOrd="0" presId="urn:microsoft.com/office/officeart/2008/layout/CircleAccentTimeline"/>
    <dgm:cxn modelId="{A8DE7FCC-B3A7-9845-BF1C-E7ACF13856DA}" type="presParOf" srcId="{44A57ED6-EFFA-EC48-A06E-F072DE1E8FDB}" destId="{78778C46-E5BF-B540-8EAD-A6A0A0ECF16F}" srcOrd="96" destOrd="0" presId="urn:microsoft.com/office/officeart/2008/layout/CircleAccentTimeline"/>
    <dgm:cxn modelId="{FE4E71D8-72EC-8045-83AF-2C586BEDDCBA}" type="presParOf" srcId="{78778C46-E5BF-B540-8EAD-A6A0A0ECF16F}" destId="{14D00AB0-10FA-B141-AE70-AFEC18928DF4}" srcOrd="0" destOrd="0" presId="urn:microsoft.com/office/officeart/2008/layout/CircleAccentTimeline"/>
    <dgm:cxn modelId="{3F2AAA1C-DF2B-324B-882C-D0F381C126EA}" type="presParOf" srcId="{78778C46-E5BF-B540-8EAD-A6A0A0ECF16F}" destId="{5BA89041-E2BF-2F4A-960E-F4FD54563762}" srcOrd="1" destOrd="0" presId="urn:microsoft.com/office/officeart/2008/layout/CircleAccentTimeline"/>
    <dgm:cxn modelId="{E54D7504-24F5-6F46-BF01-8524DEC202A0}" type="presParOf" srcId="{78778C46-E5BF-B540-8EAD-A6A0A0ECF16F}" destId="{9ED65B70-3E37-E34F-8B54-50BBB616C29D}" srcOrd="2" destOrd="0" presId="urn:microsoft.com/office/officeart/2008/layout/CircleAccentTimeline"/>
    <dgm:cxn modelId="{509ACC43-6644-9F4F-B94C-4987CD367150}" type="presParOf" srcId="{44A57ED6-EFFA-EC48-A06E-F072DE1E8FDB}" destId="{E25F1895-2328-8248-BBD3-8FB57E51FB34}" srcOrd="97" destOrd="0" presId="urn:microsoft.com/office/officeart/2008/layout/CircleAccentTimeline"/>
    <dgm:cxn modelId="{3DD77D1F-D158-394F-9F2D-323FDB2CFC85}" type="presParOf" srcId="{44A57ED6-EFFA-EC48-A06E-F072DE1E8FDB}" destId="{D7A0E9BD-F9AC-0641-8746-DD6B4D5F2705}" srcOrd="98" destOrd="0" presId="urn:microsoft.com/office/officeart/2008/layout/CircleAccentTimeline"/>
    <dgm:cxn modelId="{21A315B6-9077-EC47-918C-9BEE94B7E120}" type="presParOf" srcId="{44A57ED6-EFFA-EC48-A06E-F072DE1E8FDB}" destId="{7B74D9AC-68D8-D24E-9858-691AAACC2838}" srcOrd="99" destOrd="0" presId="urn:microsoft.com/office/officeart/2008/layout/CircleAccentTimeline"/>
    <dgm:cxn modelId="{CABD1622-E539-1442-989A-A88DCA41D2D2}" type="presParOf" srcId="{7B74D9AC-68D8-D24E-9858-691AAACC2838}" destId="{F99EADB8-4CA9-7743-B26F-A22B326B7272}" srcOrd="0" destOrd="0" presId="urn:microsoft.com/office/officeart/2008/layout/CircleAccentTimeline"/>
    <dgm:cxn modelId="{E12DCAFE-2DEA-1040-B53F-D8F0AA882B53}" type="presParOf" srcId="{7B74D9AC-68D8-D24E-9858-691AAACC2838}" destId="{C694B0C7-974B-E74C-996D-C66600263631}" srcOrd="1" destOrd="0" presId="urn:microsoft.com/office/officeart/2008/layout/CircleAccentTimeline"/>
    <dgm:cxn modelId="{A578F921-1DA3-C24F-8CBE-3047604E92B1}" type="presParOf" srcId="{7B74D9AC-68D8-D24E-9858-691AAACC2838}" destId="{D812F82D-BF6C-9141-9504-991260C486A6}" srcOrd="2" destOrd="0" presId="urn:microsoft.com/office/officeart/2008/layout/CircleAccentTimeline"/>
    <dgm:cxn modelId="{18BDAC91-7319-7E4B-BCDD-6F43322A571B}" type="presParOf" srcId="{44A57ED6-EFFA-EC48-A06E-F072DE1E8FDB}" destId="{D2AE7E2B-DDFF-5C4C-8D6A-A69CF3757A89}" srcOrd="100" destOrd="0" presId="urn:microsoft.com/office/officeart/2008/layout/CircleAccentTimeline"/>
    <dgm:cxn modelId="{D099466A-1707-AB40-9419-74C24B1AF99F}" type="presParOf" srcId="{44A57ED6-EFFA-EC48-A06E-F072DE1E8FDB}" destId="{4BA2A492-2139-B64A-BBF4-BF76A217FC12}" srcOrd="101" destOrd="0" presId="urn:microsoft.com/office/officeart/2008/layout/CircleAccentTimeline"/>
    <dgm:cxn modelId="{B34AB900-816B-1B43-A7AD-E28CD41D81E0}" type="presParOf" srcId="{44A57ED6-EFFA-EC48-A06E-F072DE1E8FDB}" destId="{9475DDBE-1C9A-5945-BF42-85B011CD25F0}" srcOrd="102" destOrd="0" presId="urn:microsoft.com/office/officeart/2008/layout/CircleAccentTimeline"/>
    <dgm:cxn modelId="{92943944-5E54-9E44-A773-213F53AD3328}" type="presParOf" srcId="{9475DDBE-1C9A-5945-BF42-85B011CD25F0}" destId="{5701B9A1-CA8C-2B47-A91A-EBDBD1D4795B}" srcOrd="0" destOrd="0" presId="urn:microsoft.com/office/officeart/2008/layout/CircleAccentTimeline"/>
    <dgm:cxn modelId="{61AF307B-D912-6F4F-BA47-895C3B48F92F}" type="presParOf" srcId="{9475DDBE-1C9A-5945-BF42-85B011CD25F0}" destId="{1D2A6603-AD57-C84F-8F75-FCFC4B495BCA}" srcOrd="1" destOrd="0" presId="urn:microsoft.com/office/officeart/2008/layout/CircleAccentTimeline"/>
    <dgm:cxn modelId="{5893580B-31DA-B54A-AC1A-1E9FD7170637}" type="presParOf" srcId="{9475DDBE-1C9A-5945-BF42-85B011CD25F0}" destId="{A59643E2-E448-4545-A11E-DE1079B9C8CE}" srcOrd="2" destOrd="0" presId="urn:microsoft.com/office/officeart/2008/layout/CircleAccentTimeline"/>
    <dgm:cxn modelId="{3F1EB80C-8095-0E4A-BB3B-D362D2B82653}" type="presParOf" srcId="{44A57ED6-EFFA-EC48-A06E-F072DE1E8FDB}" destId="{43339667-429A-9741-AAD7-28D412D327E4}" srcOrd="103" destOrd="0" presId="urn:microsoft.com/office/officeart/2008/layout/CircleAccentTimeline"/>
    <dgm:cxn modelId="{F7A18814-F8BC-304B-AB21-AFE53B0A0AED}" type="presParOf" srcId="{44A57ED6-EFFA-EC48-A06E-F072DE1E8FDB}" destId="{A42F900D-B6F5-AD41-B5C9-8EF7BAB9805C}" srcOrd="104" destOrd="0" presId="urn:microsoft.com/office/officeart/2008/layout/CircleAccentTimeline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524E85E-569F-0E43-86FF-8D6A70DBAB25}" type="doc">
      <dgm:prSet loTypeId="urn:microsoft.com/office/officeart/2008/layout/CircleAccentTimeline" loCatId="" qsTypeId="urn:microsoft.com/office/officeart/2005/8/quickstyle/simple1" qsCatId="simple" csTypeId="urn:microsoft.com/office/officeart/2005/8/colors/accent1_2" csCatId="accent1" phldr="1"/>
      <dgm:spPr/>
    </dgm:pt>
    <dgm:pt modelId="{639689FA-01B5-7740-A0C4-9F08BC428433}">
      <dgm:prSet phldrT="[Text]"/>
      <dgm:spPr/>
      <dgm:t>
        <a:bodyPr/>
        <a:lstStyle/>
        <a:p>
          <a:r>
            <a:rPr lang="en-US" dirty="0"/>
            <a:t>1989</a:t>
          </a:r>
        </a:p>
      </dgm:t>
    </dgm:pt>
    <dgm:pt modelId="{6B8D52DB-2D44-114A-BF13-A64B9CC3949A}" type="parTrans" cxnId="{63703154-5E53-A147-B6B8-A71A43E706F3}">
      <dgm:prSet/>
      <dgm:spPr/>
      <dgm:t>
        <a:bodyPr/>
        <a:lstStyle/>
        <a:p>
          <a:endParaRPr lang="en-US"/>
        </a:p>
      </dgm:t>
    </dgm:pt>
    <dgm:pt modelId="{DE7F09A5-B75C-B746-891E-72402B8F5ED1}" type="sibTrans" cxnId="{63703154-5E53-A147-B6B8-A71A43E706F3}">
      <dgm:prSet/>
      <dgm:spPr/>
      <dgm:t>
        <a:bodyPr/>
        <a:lstStyle/>
        <a:p>
          <a:endParaRPr lang="en-US"/>
        </a:p>
      </dgm:t>
    </dgm:pt>
    <dgm:pt modelId="{58EB783E-857B-7946-A00C-FF61516C15A4}">
      <dgm:prSet phldrT="[Text]"/>
      <dgm:spPr/>
      <dgm:t>
        <a:bodyPr/>
        <a:lstStyle/>
        <a:p>
          <a:r>
            <a:rPr lang="en-US" dirty="0"/>
            <a:t>1990</a:t>
          </a:r>
        </a:p>
      </dgm:t>
    </dgm:pt>
    <dgm:pt modelId="{B577A9E1-C656-0342-A871-9E9A14D2CC82}" type="parTrans" cxnId="{64F75BDF-E102-8445-B293-03ADE41A9DF8}">
      <dgm:prSet/>
      <dgm:spPr/>
      <dgm:t>
        <a:bodyPr/>
        <a:lstStyle/>
        <a:p>
          <a:endParaRPr lang="en-US"/>
        </a:p>
      </dgm:t>
    </dgm:pt>
    <dgm:pt modelId="{2B6657AE-AFF7-A349-8F33-2077DBC8E069}" type="sibTrans" cxnId="{64F75BDF-E102-8445-B293-03ADE41A9DF8}">
      <dgm:prSet/>
      <dgm:spPr/>
      <dgm:t>
        <a:bodyPr/>
        <a:lstStyle/>
        <a:p>
          <a:endParaRPr lang="en-US"/>
        </a:p>
      </dgm:t>
    </dgm:pt>
    <dgm:pt modelId="{EAE5C716-FF6F-0449-8933-408E0D83471B}">
      <dgm:prSet phldrT="[Text]"/>
      <dgm:spPr/>
      <dgm:t>
        <a:bodyPr/>
        <a:lstStyle/>
        <a:p>
          <a:r>
            <a:rPr lang="en-US" dirty="0"/>
            <a:t>1992</a:t>
          </a:r>
        </a:p>
      </dgm:t>
    </dgm:pt>
    <dgm:pt modelId="{291F60B6-B151-3644-BBAE-2CAE18D1D094}" type="parTrans" cxnId="{884385FB-A0E8-2C45-9CD2-B921FBE0D006}">
      <dgm:prSet/>
      <dgm:spPr/>
      <dgm:t>
        <a:bodyPr/>
        <a:lstStyle/>
        <a:p>
          <a:endParaRPr lang="en-US"/>
        </a:p>
      </dgm:t>
    </dgm:pt>
    <dgm:pt modelId="{729B27F1-97FB-B942-9525-8A27B58A99C9}" type="sibTrans" cxnId="{884385FB-A0E8-2C45-9CD2-B921FBE0D006}">
      <dgm:prSet/>
      <dgm:spPr/>
      <dgm:t>
        <a:bodyPr/>
        <a:lstStyle/>
        <a:p>
          <a:endParaRPr lang="en-US"/>
        </a:p>
      </dgm:t>
    </dgm:pt>
    <dgm:pt modelId="{92578EE2-381E-1346-BC23-12920584A44B}">
      <dgm:prSet phldrT="[Text]"/>
      <dgm:spPr/>
      <dgm:t>
        <a:bodyPr/>
        <a:lstStyle/>
        <a:p>
          <a:r>
            <a:rPr lang="en-US" dirty="0"/>
            <a:t>1993</a:t>
          </a:r>
        </a:p>
      </dgm:t>
    </dgm:pt>
    <dgm:pt modelId="{F7AE2588-92F6-9B44-85FA-11D7BE6F4BCF}" type="parTrans" cxnId="{7BE0CDE9-B1CD-2B46-97EF-6830FD257A65}">
      <dgm:prSet/>
      <dgm:spPr/>
      <dgm:t>
        <a:bodyPr/>
        <a:lstStyle/>
        <a:p>
          <a:endParaRPr lang="en-US"/>
        </a:p>
      </dgm:t>
    </dgm:pt>
    <dgm:pt modelId="{7DE4A705-FE0B-AC49-9DF7-BDFEE8205832}" type="sibTrans" cxnId="{7BE0CDE9-B1CD-2B46-97EF-6830FD257A65}">
      <dgm:prSet/>
      <dgm:spPr/>
      <dgm:t>
        <a:bodyPr/>
        <a:lstStyle/>
        <a:p>
          <a:endParaRPr lang="en-US"/>
        </a:p>
      </dgm:t>
    </dgm:pt>
    <dgm:pt modelId="{2424E8E7-9130-8245-B6A9-9585AE31559F}">
      <dgm:prSet phldrT="[Text]"/>
      <dgm:spPr/>
      <dgm:t>
        <a:bodyPr/>
        <a:lstStyle/>
        <a:p>
          <a:r>
            <a:rPr lang="en-US" dirty="0"/>
            <a:t>1994</a:t>
          </a:r>
        </a:p>
      </dgm:t>
    </dgm:pt>
    <dgm:pt modelId="{CD46132B-01D4-FA49-B251-14AE06815B34}" type="parTrans" cxnId="{45583F46-A0E4-E14A-8555-DC7D8A005CA0}">
      <dgm:prSet/>
      <dgm:spPr/>
      <dgm:t>
        <a:bodyPr/>
        <a:lstStyle/>
        <a:p>
          <a:endParaRPr lang="en-US"/>
        </a:p>
      </dgm:t>
    </dgm:pt>
    <dgm:pt modelId="{F561C3AC-1FA4-6241-B69B-57B5FF9736BC}" type="sibTrans" cxnId="{45583F46-A0E4-E14A-8555-DC7D8A005CA0}">
      <dgm:prSet/>
      <dgm:spPr/>
      <dgm:t>
        <a:bodyPr/>
        <a:lstStyle/>
        <a:p>
          <a:endParaRPr lang="en-US"/>
        </a:p>
      </dgm:t>
    </dgm:pt>
    <dgm:pt modelId="{41F38044-B13C-A744-85D5-E81194166AAE}">
      <dgm:prSet phldrT="[Text]"/>
      <dgm:spPr/>
      <dgm:t>
        <a:bodyPr/>
        <a:lstStyle/>
        <a:p>
          <a:r>
            <a:rPr lang="en-US" dirty="0"/>
            <a:t>1991</a:t>
          </a:r>
        </a:p>
      </dgm:t>
    </dgm:pt>
    <dgm:pt modelId="{4B853FE2-A4AD-994D-B925-FDAF761A979A}" type="parTrans" cxnId="{9E009614-E46E-E440-B8A9-59B7A5DBD59D}">
      <dgm:prSet/>
      <dgm:spPr/>
      <dgm:t>
        <a:bodyPr/>
        <a:lstStyle/>
        <a:p>
          <a:endParaRPr lang="en-US"/>
        </a:p>
      </dgm:t>
    </dgm:pt>
    <dgm:pt modelId="{A427AE78-9694-514C-A15D-606D2C9DAA01}" type="sibTrans" cxnId="{9E009614-E46E-E440-B8A9-59B7A5DBD59D}">
      <dgm:prSet/>
      <dgm:spPr/>
      <dgm:t>
        <a:bodyPr/>
        <a:lstStyle/>
        <a:p>
          <a:endParaRPr lang="en-US"/>
        </a:p>
      </dgm:t>
    </dgm:pt>
    <dgm:pt modelId="{F31D3D14-0B1C-1C4D-83AB-F9AB923879A3}">
      <dgm:prSet phldrT="[Text]"/>
      <dgm:spPr/>
      <dgm:t>
        <a:bodyPr/>
        <a:lstStyle/>
        <a:p>
          <a:r>
            <a:rPr lang="en-US" dirty="0"/>
            <a:t>1995</a:t>
          </a:r>
        </a:p>
      </dgm:t>
    </dgm:pt>
    <dgm:pt modelId="{9C71C2DE-939B-8547-85E9-56EAC1AFEE16}" type="parTrans" cxnId="{304858D9-3A3E-3F46-84E6-AB53FC0004C1}">
      <dgm:prSet/>
      <dgm:spPr/>
      <dgm:t>
        <a:bodyPr/>
        <a:lstStyle/>
        <a:p>
          <a:endParaRPr lang="en-US"/>
        </a:p>
      </dgm:t>
    </dgm:pt>
    <dgm:pt modelId="{BBC1333F-E4C0-C743-A1AF-8CDDF621928B}" type="sibTrans" cxnId="{304858D9-3A3E-3F46-84E6-AB53FC0004C1}">
      <dgm:prSet/>
      <dgm:spPr/>
      <dgm:t>
        <a:bodyPr/>
        <a:lstStyle/>
        <a:p>
          <a:endParaRPr lang="en-US"/>
        </a:p>
      </dgm:t>
    </dgm:pt>
    <dgm:pt modelId="{DFE1FED5-1B20-1448-9361-495EEF138756}">
      <dgm:prSet phldrT="[Text]"/>
      <dgm:spPr/>
      <dgm:t>
        <a:bodyPr/>
        <a:lstStyle/>
        <a:p>
          <a:r>
            <a:rPr lang="en-US" dirty="0"/>
            <a:t>1996</a:t>
          </a:r>
        </a:p>
      </dgm:t>
    </dgm:pt>
    <dgm:pt modelId="{42D86774-6F10-0C43-A142-F0102A2E1C19}" type="parTrans" cxnId="{0A1D501E-2163-7948-8EA8-259A79AAD287}">
      <dgm:prSet/>
      <dgm:spPr/>
      <dgm:t>
        <a:bodyPr/>
        <a:lstStyle/>
        <a:p>
          <a:endParaRPr lang="en-US"/>
        </a:p>
      </dgm:t>
    </dgm:pt>
    <dgm:pt modelId="{659C848A-B66C-8F48-B28A-5F7CC53EE23F}" type="sibTrans" cxnId="{0A1D501E-2163-7948-8EA8-259A79AAD287}">
      <dgm:prSet/>
      <dgm:spPr/>
      <dgm:t>
        <a:bodyPr/>
        <a:lstStyle/>
        <a:p>
          <a:endParaRPr lang="en-US"/>
        </a:p>
      </dgm:t>
    </dgm:pt>
    <dgm:pt modelId="{B8C0820F-D8AC-3441-ADE0-42DA388C3AA2}">
      <dgm:prSet phldrT="[Text]"/>
      <dgm:spPr/>
      <dgm:t>
        <a:bodyPr/>
        <a:lstStyle/>
        <a:p>
          <a:r>
            <a:rPr lang="en-US" dirty="0"/>
            <a:t>1997</a:t>
          </a:r>
        </a:p>
      </dgm:t>
    </dgm:pt>
    <dgm:pt modelId="{A0F7328F-C252-3E4E-8C33-D1E8D78E5222}" type="parTrans" cxnId="{728AB0BC-AA0E-9543-8635-E8C843DFCE9D}">
      <dgm:prSet/>
      <dgm:spPr/>
      <dgm:t>
        <a:bodyPr/>
        <a:lstStyle/>
        <a:p>
          <a:endParaRPr lang="en-US"/>
        </a:p>
      </dgm:t>
    </dgm:pt>
    <dgm:pt modelId="{F0E42AB6-E631-5E41-A387-DAADDF47008D}" type="sibTrans" cxnId="{728AB0BC-AA0E-9543-8635-E8C843DFCE9D}">
      <dgm:prSet/>
      <dgm:spPr/>
      <dgm:t>
        <a:bodyPr/>
        <a:lstStyle/>
        <a:p>
          <a:endParaRPr lang="en-US"/>
        </a:p>
      </dgm:t>
    </dgm:pt>
    <dgm:pt modelId="{F872B6ED-B11E-4D4F-A958-AB8429CDD04C}">
      <dgm:prSet phldrT="[Text]"/>
      <dgm:spPr/>
      <dgm:t>
        <a:bodyPr/>
        <a:lstStyle/>
        <a:p>
          <a:r>
            <a:rPr lang="en-US" dirty="0"/>
            <a:t>1998</a:t>
          </a:r>
        </a:p>
      </dgm:t>
    </dgm:pt>
    <dgm:pt modelId="{C084CB5E-C194-664B-9B9C-58E370BEF0D0}" type="parTrans" cxnId="{6837C537-63B4-A84C-B947-553FC190DC81}">
      <dgm:prSet/>
      <dgm:spPr/>
      <dgm:t>
        <a:bodyPr/>
        <a:lstStyle/>
        <a:p>
          <a:endParaRPr lang="en-US"/>
        </a:p>
      </dgm:t>
    </dgm:pt>
    <dgm:pt modelId="{07199D73-C5E3-4945-8535-D224120257C7}" type="sibTrans" cxnId="{6837C537-63B4-A84C-B947-553FC190DC81}">
      <dgm:prSet/>
      <dgm:spPr/>
      <dgm:t>
        <a:bodyPr/>
        <a:lstStyle/>
        <a:p>
          <a:endParaRPr lang="en-US"/>
        </a:p>
      </dgm:t>
    </dgm:pt>
    <dgm:pt modelId="{7DB3A3EB-573A-0348-9073-2CB0B6CFDE7E}">
      <dgm:prSet phldrT="[Text]"/>
      <dgm:spPr/>
      <dgm:t>
        <a:bodyPr/>
        <a:lstStyle/>
        <a:p>
          <a:r>
            <a:rPr lang="en-US" dirty="0"/>
            <a:t>1999</a:t>
          </a:r>
        </a:p>
      </dgm:t>
    </dgm:pt>
    <dgm:pt modelId="{0CBFB321-63B8-774A-92F4-80EDBD14CE1A}" type="parTrans" cxnId="{577C411A-2D4B-0044-A3C7-CC57C1F6207F}">
      <dgm:prSet/>
      <dgm:spPr/>
      <dgm:t>
        <a:bodyPr/>
        <a:lstStyle/>
        <a:p>
          <a:endParaRPr lang="en-US"/>
        </a:p>
      </dgm:t>
    </dgm:pt>
    <dgm:pt modelId="{0B4AB23B-A25B-5948-8A63-D4ED7756B27B}" type="sibTrans" cxnId="{577C411A-2D4B-0044-A3C7-CC57C1F6207F}">
      <dgm:prSet/>
      <dgm:spPr/>
      <dgm:t>
        <a:bodyPr/>
        <a:lstStyle/>
        <a:p>
          <a:endParaRPr lang="en-US"/>
        </a:p>
      </dgm:t>
    </dgm:pt>
    <dgm:pt modelId="{7897BFB0-776F-3D49-B438-B9ABFD1807F6}">
      <dgm:prSet phldrT="[Text]"/>
      <dgm:spPr/>
      <dgm:t>
        <a:bodyPr/>
        <a:lstStyle/>
        <a:p>
          <a:r>
            <a:rPr lang="en-US" dirty="0"/>
            <a:t>2000</a:t>
          </a:r>
        </a:p>
      </dgm:t>
    </dgm:pt>
    <dgm:pt modelId="{3E204445-E5DF-E344-8EC1-9E47F70C1086}" type="parTrans" cxnId="{8DE38684-B6B7-0D44-BE66-92E6628E5541}">
      <dgm:prSet/>
      <dgm:spPr/>
      <dgm:t>
        <a:bodyPr/>
        <a:lstStyle/>
        <a:p>
          <a:endParaRPr lang="en-US"/>
        </a:p>
      </dgm:t>
    </dgm:pt>
    <dgm:pt modelId="{AEA07B5A-1620-9247-9A02-839D746E942A}" type="sibTrans" cxnId="{8DE38684-B6B7-0D44-BE66-92E6628E5541}">
      <dgm:prSet/>
      <dgm:spPr/>
      <dgm:t>
        <a:bodyPr/>
        <a:lstStyle/>
        <a:p>
          <a:endParaRPr lang="en-US"/>
        </a:p>
      </dgm:t>
    </dgm:pt>
    <dgm:pt modelId="{5A66359A-FD79-8947-AA84-8BE437BBE675}">
      <dgm:prSet phldrT="[Text]"/>
      <dgm:spPr/>
      <dgm:t>
        <a:bodyPr/>
        <a:lstStyle/>
        <a:p>
          <a:r>
            <a:rPr lang="en-US" dirty="0"/>
            <a:t>2001</a:t>
          </a:r>
        </a:p>
      </dgm:t>
    </dgm:pt>
    <dgm:pt modelId="{CFE2DD29-B83C-B245-AE54-28A7DF213832}" type="parTrans" cxnId="{072C5627-9D16-E445-8D86-EAE4C723A78B}">
      <dgm:prSet/>
      <dgm:spPr/>
      <dgm:t>
        <a:bodyPr/>
        <a:lstStyle/>
        <a:p>
          <a:endParaRPr lang="en-US"/>
        </a:p>
      </dgm:t>
    </dgm:pt>
    <dgm:pt modelId="{F24E659B-24E8-5F41-BA63-96D55386911A}" type="sibTrans" cxnId="{072C5627-9D16-E445-8D86-EAE4C723A78B}">
      <dgm:prSet/>
      <dgm:spPr/>
      <dgm:t>
        <a:bodyPr/>
        <a:lstStyle/>
        <a:p>
          <a:endParaRPr lang="en-US"/>
        </a:p>
      </dgm:t>
    </dgm:pt>
    <dgm:pt modelId="{8B447B59-CDDA-024F-A0D0-E825011FBB46}">
      <dgm:prSet phldrT="[Text]"/>
      <dgm:spPr/>
      <dgm:t>
        <a:bodyPr/>
        <a:lstStyle/>
        <a:p>
          <a:r>
            <a:rPr lang="en-US" dirty="0"/>
            <a:t>2002</a:t>
          </a:r>
        </a:p>
      </dgm:t>
    </dgm:pt>
    <dgm:pt modelId="{BF35AD55-A17E-D348-88E0-C2B4C45D1489}" type="parTrans" cxnId="{E7479CDD-73C8-E54C-9063-9C2EA001D8FD}">
      <dgm:prSet/>
      <dgm:spPr/>
      <dgm:t>
        <a:bodyPr/>
        <a:lstStyle/>
        <a:p>
          <a:endParaRPr lang="en-US"/>
        </a:p>
      </dgm:t>
    </dgm:pt>
    <dgm:pt modelId="{28D9EBF1-B9C5-EB47-8C14-8D35DB22DD46}" type="sibTrans" cxnId="{E7479CDD-73C8-E54C-9063-9C2EA001D8FD}">
      <dgm:prSet/>
      <dgm:spPr/>
      <dgm:t>
        <a:bodyPr/>
        <a:lstStyle/>
        <a:p>
          <a:endParaRPr lang="en-US"/>
        </a:p>
      </dgm:t>
    </dgm:pt>
    <dgm:pt modelId="{53274942-99D9-1448-8A07-A2EFBB268DCD}">
      <dgm:prSet phldrT="[Text]"/>
      <dgm:spPr/>
      <dgm:t>
        <a:bodyPr/>
        <a:lstStyle/>
        <a:p>
          <a:r>
            <a:rPr lang="en-US" dirty="0"/>
            <a:t>2003</a:t>
          </a:r>
        </a:p>
      </dgm:t>
    </dgm:pt>
    <dgm:pt modelId="{741B6E31-6583-854D-9633-D12F27C2690C}" type="parTrans" cxnId="{888DE281-6911-7D43-87ED-9D6E916AB919}">
      <dgm:prSet/>
      <dgm:spPr/>
      <dgm:t>
        <a:bodyPr/>
        <a:lstStyle/>
        <a:p>
          <a:endParaRPr lang="en-US"/>
        </a:p>
      </dgm:t>
    </dgm:pt>
    <dgm:pt modelId="{3DE2A9A6-A166-7342-8A14-56F9328D0427}" type="sibTrans" cxnId="{888DE281-6911-7D43-87ED-9D6E916AB919}">
      <dgm:prSet/>
      <dgm:spPr/>
      <dgm:t>
        <a:bodyPr/>
        <a:lstStyle/>
        <a:p>
          <a:endParaRPr lang="en-US"/>
        </a:p>
      </dgm:t>
    </dgm:pt>
    <dgm:pt modelId="{EE89202F-41B8-5543-94DB-E0D8D6EF537E}">
      <dgm:prSet phldrT="[Text]"/>
      <dgm:spPr/>
      <dgm:t>
        <a:bodyPr/>
        <a:lstStyle/>
        <a:p>
          <a:r>
            <a:rPr lang="en-US" dirty="0"/>
            <a:t>2004</a:t>
          </a:r>
        </a:p>
      </dgm:t>
    </dgm:pt>
    <dgm:pt modelId="{0FD11547-A613-E74D-BD35-D5DF1E9B93FE}" type="parTrans" cxnId="{FAB6FF5B-7E62-4E44-8742-F815710ED709}">
      <dgm:prSet/>
      <dgm:spPr/>
      <dgm:t>
        <a:bodyPr/>
        <a:lstStyle/>
        <a:p>
          <a:endParaRPr lang="en-US"/>
        </a:p>
      </dgm:t>
    </dgm:pt>
    <dgm:pt modelId="{35C6DC26-FC8B-8A4E-9186-E9D28A2656B9}" type="sibTrans" cxnId="{FAB6FF5B-7E62-4E44-8742-F815710ED709}">
      <dgm:prSet/>
      <dgm:spPr/>
      <dgm:t>
        <a:bodyPr/>
        <a:lstStyle/>
        <a:p>
          <a:endParaRPr lang="en-US"/>
        </a:p>
      </dgm:t>
    </dgm:pt>
    <dgm:pt modelId="{D036FCE1-4984-804E-B913-1692AA42AD1C}">
      <dgm:prSet phldrT="[Text]"/>
      <dgm:spPr/>
      <dgm:t>
        <a:bodyPr/>
        <a:lstStyle/>
        <a:p>
          <a:r>
            <a:rPr lang="en-US" dirty="0"/>
            <a:t>2005</a:t>
          </a:r>
        </a:p>
      </dgm:t>
    </dgm:pt>
    <dgm:pt modelId="{2803809C-126A-B349-9E43-6D704339ACC7}" type="parTrans" cxnId="{7D553005-C9E7-9E43-AF9C-C4AF5C1F3BE4}">
      <dgm:prSet/>
      <dgm:spPr/>
      <dgm:t>
        <a:bodyPr/>
        <a:lstStyle/>
        <a:p>
          <a:endParaRPr lang="en-US"/>
        </a:p>
      </dgm:t>
    </dgm:pt>
    <dgm:pt modelId="{38ED9D61-A5B6-814C-9DD1-BCE1A703DD6C}" type="sibTrans" cxnId="{7D553005-C9E7-9E43-AF9C-C4AF5C1F3BE4}">
      <dgm:prSet/>
      <dgm:spPr/>
      <dgm:t>
        <a:bodyPr/>
        <a:lstStyle/>
        <a:p>
          <a:endParaRPr lang="en-US"/>
        </a:p>
      </dgm:t>
    </dgm:pt>
    <dgm:pt modelId="{AFE5A895-8377-6D4D-A229-044B37224A82}">
      <dgm:prSet phldrT="[Text]"/>
      <dgm:spPr/>
      <dgm:t>
        <a:bodyPr/>
        <a:lstStyle/>
        <a:p>
          <a:r>
            <a:rPr lang="en-US" dirty="0"/>
            <a:t>2006</a:t>
          </a:r>
        </a:p>
      </dgm:t>
    </dgm:pt>
    <dgm:pt modelId="{374EBA93-B7CE-5A44-B52D-444961317A80}" type="parTrans" cxnId="{55B9123B-B549-D742-8AFA-F84A8CA92A0F}">
      <dgm:prSet/>
      <dgm:spPr/>
      <dgm:t>
        <a:bodyPr/>
        <a:lstStyle/>
        <a:p>
          <a:endParaRPr lang="en-US"/>
        </a:p>
      </dgm:t>
    </dgm:pt>
    <dgm:pt modelId="{D4EA3048-604D-1C4C-A9F6-7D82ED7159D5}" type="sibTrans" cxnId="{55B9123B-B549-D742-8AFA-F84A8CA92A0F}">
      <dgm:prSet/>
      <dgm:spPr/>
      <dgm:t>
        <a:bodyPr/>
        <a:lstStyle/>
        <a:p>
          <a:endParaRPr lang="en-US"/>
        </a:p>
      </dgm:t>
    </dgm:pt>
    <dgm:pt modelId="{1E9B698B-52DC-BD40-A873-518C95F77076}">
      <dgm:prSet phldrT="[Text]"/>
      <dgm:spPr/>
      <dgm:t>
        <a:bodyPr/>
        <a:lstStyle/>
        <a:p>
          <a:r>
            <a:rPr lang="en-US" dirty="0"/>
            <a:t>2007</a:t>
          </a:r>
        </a:p>
      </dgm:t>
    </dgm:pt>
    <dgm:pt modelId="{99F535A3-90D4-D14C-A2ED-47E1BE1D8B3A}" type="parTrans" cxnId="{CC6060A0-B5EF-F247-AFB9-A2A289215AD7}">
      <dgm:prSet/>
      <dgm:spPr/>
      <dgm:t>
        <a:bodyPr/>
        <a:lstStyle/>
        <a:p>
          <a:endParaRPr lang="en-US"/>
        </a:p>
      </dgm:t>
    </dgm:pt>
    <dgm:pt modelId="{BD2C9F2A-34E0-5D42-B5B2-B81C669665BC}" type="sibTrans" cxnId="{CC6060A0-B5EF-F247-AFB9-A2A289215AD7}">
      <dgm:prSet/>
      <dgm:spPr/>
      <dgm:t>
        <a:bodyPr/>
        <a:lstStyle/>
        <a:p>
          <a:endParaRPr lang="en-US"/>
        </a:p>
      </dgm:t>
    </dgm:pt>
    <dgm:pt modelId="{07F522DA-7183-7F45-A63D-E49296704BBA}">
      <dgm:prSet phldrT="[Text]"/>
      <dgm:spPr/>
      <dgm:t>
        <a:bodyPr/>
        <a:lstStyle/>
        <a:p>
          <a:r>
            <a:rPr lang="en-US" dirty="0"/>
            <a:t>2008</a:t>
          </a:r>
        </a:p>
      </dgm:t>
    </dgm:pt>
    <dgm:pt modelId="{62B62929-1586-704A-A99D-1A3693E34276}" type="parTrans" cxnId="{8F9A1B66-61AA-994B-8DA8-DC36063695BD}">
      <dgm:prSet/>
      <dgm:spPr/>
      <dgm:t>
        <a:bodyPr/>
        <a:lstStyle/>
        <a:p>
          <a:endParaRPr lang="en-US"/>
        </a:p>
      </dgm:t>
    </dgm:pt>
    <dgm:pt modelId="{E82BBF0C-C485-864E-8D1E-35B48DFE8D6E}" type="sibTrans" cxnId="{8F9A1B66-61AA-994B-8DA8-DC36063695BD}">
      <dgm:prSet/>
      <dgm:spPr/>
      <dgm:t>
        <a:bodyPr/>
        <a:lstStyle/>
        <a:p>
          <a:endParaRPr lang="en-US"/>
        </a:p>
      </dgm:t>
    </dgm:pt>
    <dgm:pt modelId="{348DB690-FC3C-DC4C-AD1E-256ECACAC609}">
      <dgm:prSet phldrT="[Text]"/>
      <dgm:spPr/>
      <dgm:t>
        <a:bodyPr/>
        <a:lstStyle/>
        <a:p>
          <a:r>
            <a:rPr lang="en-US" dirty="0"/>
            <a:t>2009</a:t>
          </a:r>
        </a:p>
      </dgm:t>
    </dgm:pt>
    <dgm:pt modelId="{00EE855E-3F38-054C-8FC1-A5D2E6022FC8}" type="parTrans" cxnId="{5A1E5729-BAD0-FE49-BD1C-7F146AB76D5A}">
      <dgm:prSet/>
      <dgm:spPr/>
      <dgm:t>
        <a:bodyPr/>
        <a:lstStyle/>
        <a:p>
          <a:endParaRPr lang="en-US"/>
        </a:p>
      </dgm:t>
    </dgm:pt>
    <dgm:pt modelId="{C5BF875D-37F5-0548-A1B2-AFAEF9E38DB0}" type="sibTrans" cxnId="{5A1E5729-BAD0-FE49-BD1C-7F146AB76D5A}">
      <dgm:prSet/>
      <dgm:spPr/>
      <dgm:t>
        <a:bodyPr/>
        <a:lstStyle/>
        <a:p>
          <a:endParaRPr lang="en-US"/>
        </a:p>
      </dgm:t>
    </dgm:pt>
    <dgm:pt modelId="{E36A8BF9-34AF-6444-BD14-1E9C72A71B74}">
      <dgm:prSet phldrT="[Text]"/>
      <dgm:spPr/>
      <dgm:t>
        <a:bodyPr/>
        <a:lstStyle/>
        <a:p>
          <a:r>
            <a:rPr lang="en-US" dirty="0"/>
            <a:t>2010</a:t>
          </a:r>
        </a:p>
      </dgm:t>
    </dgm:pt>
    <dgm:pt modelId="{963EBED7-6B91-0849-842E-DD7AB920545C}" type="parTrans" cxnId="{F32BEA25-73A7-2147-9B54-4077DFEB4BE1}">
      <dgm:prSet/>
      <dgm:spPr/>
      <dgm:t>
        <a:bodyPr/>
        <a:lstStyle/>
        <a:p>
          <a:endParaRPr lang="en-US"/>
        </a:p>
      </dgm:t>
    </dgm:pt>
    <dgm:pt modelId="{DB441065-5F90-084E-B925-6EA0C28D522A}" type="sibTrans" cxnId="{F32BEA25-73A7-2147-9B54-4077DFEB4BE1}">
      <dgm:prSet/>
      <dgm:spPr/>
      <dgm:t>
        <a:bodyPr/>
        <a:lstStyle/>
        <a:p>
          <a:endParaRPr lang="en-US"/>
        </a:p>
      </dgm:t>
    </dgm:pt>
    <dgm:pt modelId="{553E645D-6C7D-5949-918C-C959D43657F5}">
      <dgm:prSet phldrT="[Text]"/>
      <dgm:spPr/>
      <dgm:t>
        <a:bodyPr/>
        <a:lstStyle/>
        <a:p>
          <a:r>
            <a:rPr lang="en-US" dirty="0"/>
            <a:t>2011</a:t>
          </a:r>
        </a:p>
      </dgm:t>
    </dgm:pt>
    <dgm:pt modelId="{6FDABB7C-2DBA-B343-A383-7F9B38F9B6DC}" type="parTrans" cxnId="{A0DA19F2-0D19-ED4D-AB36-786ECAAB3015}">
      <dgm:prSet/>
      <dgm:spPr/>
      <dgm:t>
        <a:bodyPr/>
        <a:lstStyle/>
        <a:p>
          <a:endParaRPr lang="en-US"/>
        </a:p>
      </dgm:t>
    </dgm:pt>
    <dgm:pt modelId="{65B282E5-86AB-C64D-A600-CAB7EDA05124}" type="sibTrans" cxnId="{A0DA19F2-0D19-ED4D-AB36-786ECAAB3015}">
      <dgm:prSet/>
      <dgm:spPr/>
      <dgm:t>
        <a:bodyPr/>
        <a:lstStyle/>
        <a:p>
          <a:endParaRPr lang="en-US"/>
        </a:p>
      </dgm:t>
    </dgm:pt>
    <dgm:pt modelId="{C426DB2D-D96F-BD45-AE91-F3F3F3866B65}">
      <dgm:prSet phldrT="[Text]"/>
      <dgm:spPr/>
      <dgm:t>
        <a:bodyPr/>
        <a:lstStyle/>
        <a:p>
          <a:r>
            <a:rPr lang="en-US" dirty="0"/>
            <a:t>2012</a:t>
          </a:r>
        </a:p>
      </dgm:t>
    </dgm:pt>
    <dgm:pt modelId="{F3772944-CE39-E244-AB1F-D5CCD61A8D51}" type="parTrans" cxnId="{A1F89430-84B7-A140-AB2F-CF74A34F873B}">
      <dgm:prSet/>
      <dgm:spPr/>
      <dgm:t>
        <a:bodyPr/>
        <a:lstStyle/>
        <a:p>
          <a:endParaRPr lang="en-US"/>
        </a:p>
      </dgm:t>
    </dgm:pt>
    <dgm:pt modelId="{62D8E187-9AFC-174F-B560-E6795FD2E1E6}" type="sibTrans" cxnId="{A1F89430-84B7-A140-AB2F-CF74A34F873B}">
      <dgm:prSet/>
      <dgm:spPr/>
      <dgm:t>
        <a:bodyPr/>
        <a:lstStyle/>
        <a:p>
          <a:endParaRPr lang="en-US"/>
        </a:p>
      </dgm:t>
    </dgm:pt>
    <dgm:pt modelId="{473E419E-5A76-0548-B953-10ADADFA0614}">
      <dgm:prSet phldrT="[Text]"/>
      <dgm:spPr/>
      <dgm:t>
        <a:bodyPr/>
        <a:lstStyle/>
        <a:p>
          <a:r>
            <a:rPr lang="en-US" dirty="0"/>
            <a:t>2013</a:t>
          </a:r>
        </a:p>
      </dgm:t>
    </dgm:pt>
    <dgm:pt modelId="{CDF6E084-B258-9E48-BC03-33134637A6D3}" type="parTrans" cxnId="{951E886B-DD07-4C44-9E1B-058129838174}">
      <dgm:prSet/>
      <dgm:spPr/>
      <dgm:t>
        <a:bodyPr/>
        <a:lstStyle/>
        <a:p>
          <a:endParaRPr lang="en-US"/>
        </a:p>
      </dgm:t>
    </dgm:pt>
    <dgm:pt modelId="{7DE98D0D-8D58-CF40-8592-A2154B1B6C99}" type="sibTrans" cxnId="{951E886B-DD07-4C44-9E1B-058129838174}">
      <dgm:prSet/>
      <dgm:spPr/>
      <dgm:t>
        <a:bodyPr/>
        <a:lstStyle/>
        <a:p>
          <a:endParaRPr lang="en-US"/>
        </a:p>
      </dgm:t>
    </dgm:pt>
    <dgm:pt modelId="{FC768743-03EA-CC45-A4A3-02C11380EC70}">
      <dgm:prSet phldrT="[Text]"/>
      <dgm:spPr/>
      <dgm:t>
        <a:bodyPr/>
        <a:lstStyle/>
        <a:p>
          <a:r>
            <a:rPr lang="en-US" dirty="0"/>
            <a:t>2014</a:t>
          </a:r>
        </a:p>
      </dgm:t>
    </dgm:pt>
    <dgm:pt modelId="{DF686390-B56C-EB48-8D23-B9951BC389D7}" type="parTrans" cxnId="{360B7A2F-E2FE-514D-AE38-BB95A2A0ABDB}">
      <dgm:prSet/>
      <dgm:spPr/>
      <dgm:t>
        <a:bodyPr/>
        <a:lstStyle/>
        <a:p>
          <a:endParaRPr lang="en-US"/>
        </a:p>
      </dgm:t>
    </dgm:pt>
    <dgm:pt modelId="{32145334-71CE-DC44-BC5D-7BBE025AEE25}" type="sibTrans" cxnId="{360B7A2F-E2FE-514D-AE38-BB95A2A0ABDB}">
      <dgm:prSet/>
      <dgm:spPr/>
      <dgm:t>
        <a:bodyPr/>
        <a:lstStyle/>
        <a:p>
          <a:endParaRPr lang="en-US"/>
        </a:p>
      </dgm:t>
    </dgm:pt>
    <dgm:pt modelId="{59D0FA82-62BD-FD49-9295-D19D74915A6E}">
      <dgm:prSet phldrT="[Text]"/>
      <dgm:spPr/>
      <dgm:t>
        <a:bodyPr/>
        <a:lstStyle/>
        <a:p>
          <a:r>
            <a:rPr lang="en-US" dirty="0"/>
            <a:t>2015</a:t>
          </a:r>
        </a:p>
      </dgm:t>
    </dgm:pt>
    <dgm:pt modelId="{7A91FB0C-9ADF-7848-BBFD-9749D560585E}" type="parTrans" cxnId="{C7144A1C-91CE-0E47-991C-9D72CE50C185}">
      <dgm:prSet/>
      <dgm:spPr/>
      <dgm:t>
        <a:bodyPr/>
        <a:lstStyle/>
        <a:p>
          <a:endParaRPr lang="en-US"/>
        </a:p>
      </dgm:t>
    </dgm:pt>
    <dgm:pt modelId="{AE794E33-9877-924A-9C7F-F46E8D024C71}" type="sibTrans" cxnId="{C7144A1C-91CE-0E47-991C-9D72CE50C185}">
      <dgm:prSet/>
      <dgm:spPr/>
      <dgm:t>
        <a:bodyPr/>
        <a:lstStyle/>
        <a:p>
          <a:endParaRPr lang="en-US"/>
        </a:p>
      </dgm:t>
    </dgm:pt>
    <dgm:pt modelId="{4B3DF4AA-60A6-D844-B99D-74A5C91C5A16}">
      <dgm:prSet phldrT="[Text]"/>
      <dgm:spPr/>
      <dgm:t>
        <a:bodyPr/>
        <a:lstStyle/>
        <a:p>
          <a:r>
            <a:rPr lang="en-US" dirty="0"/>
            <a:t>2016</a:t>
          </a:r>
        </a:p>
      </dgm:t>
    </dgm:pt>
    <dgm:pt modelId="{8F625EAB-9F7E-0F40-A1DC-2206FAF41042}" type="parTrans" cxnId="{8E3EFEB9-8BBB-D746-9D38-BC221B60C15B}">
      <dgm:prSet/>
      <dgm:spPr/>
      <dgm:t>
        <a:bodyPr/>
        <a:lstStyle/>
        <a:p>
          <a:endParaRPr lang="en-US"/>
        </a:p>
      </dgm:t>
    </dgm:pt>
    <dgm:pt modelId="{12C2A0FB-4E4A-7B48-99B9-DE4A280E09D8}" type="sibTrans" cxnId="{8E3EFEB9-8BBB-D746-9D38-BC221B60C15B}">
      <dgm:prSet/>
      <dgm:spPr/>
      <dgm:t>
        <a:bodyPr/>
        <a:lstStyle/>
        <a:p>
          <a:endParaRPr lang="en-US"/>
        </a:p>
      </dgm:t>
    </dgm:pt>
    <dgm:pt modelId="{83D46D63-B183-5748-AB05-EF141040C893}">
      <dgm:prSet phldrT="[Text]"/>
      <dgm:spPr/>
      <dgm:t>
        <a:bodyPr/>
        <a:lstStyle/>
        <a:p>
          <a:r>
            <a:rPr lang="en-US" dirty="0"/>
            <a:t>2017</a:t>
          </a:r>
        </a:p>
      </dgm:t>
    </dgm:pt>
    <dgm:pt modelId="{3A763AF9-2673-554F-A515-575FB16DCC3F}" type="parTrans" cxnId="{AD6EDB8F-FBA4-AC42-B633-A6933BD66C0C}">
      <dgm:prSet/>
      <dgm:spPr/>
      <dgm:t>
        <a:bodyPr/>
        <a:lstStyle/>
        <a:p>
          <a:endParaRPr lang="en-US"/>
        </a:p>
      </dgm:t>
    </dgm:pt>
    <dgm:pt modelId="{8C9DFF27-DCA7-2242-8B04-74D602FAB392}" type="sibTrans" cxnId="{AD6EDB8F-FBA4-AC42-B633-A6933BD66C0C}">
      <dgm:prSet/>
      <dgm:spPr/>
      <dgm:t>
        <a:bodyPr/>
        <a:lstStyle/>
        <a:p>
          <a:endParaRPr lang="en-US"/>
        </a:p>
      </dgm:t>
    </dgm:pt>
    <dgm:pt modelId="{E18B88E2-13F4-7846-8554-64BC0CF343A0}">
      <dgm:prSet phldrT="[Text]"/>
      <dgm:spPr/>
      <dgm:t>
        <a:bodyPr/>
        <a:lstStyle/>
        <a:p>
          <a:r>
            <a:rPr lang="en-US" dirty="0"/>
            <a:t>2018</a:t>
          </a:r>
        </a:p>
      </dgm:t>
    </dgm:pt>
    <dgm:pt modelId="{9342E98D-A5BC-2442-B4B2-243333E3F400}" type="parTrans" cxnId="{C663ECDF-54AD-3949-BF88-D0A058C8A659}">
      <dgm:prSet/>
      <dgm:spPr/>
      <dgm:t>
        <a:bodyPr/>
        <a:lstStyle/>
        <a:p>
          <a:endParaRPr lang="en-US"/>
        </a:p>
      </dgm:t>
    </dgm:pt>
    <dgm:pt modelId="{15663206-EFC8-AB47-9DE8-C31577914031}" type="sibTrans" cxnId="{C663ECDF-54AD-3949-BF88-D0A058C8A659}">
      <dgm:prSet/>
      <dgm:spPr/>
      <dgm:t>
        <a:bodyPr/>
        <a:lstStyle/>
        <a:p>
          <a:endParaRPr lang="en-US"/>
        </a:p>
      </dgm:t>
    </dgm:pt>
    <dgm:pt modelId="{4B140E57-1C70-D244-982A-92D736ADA135}">
      <dgm:prSet phldrT="[Text]"/>
      <dgm:spPr/>
      <dgm:t>
        <a:bodyPr/>
        <a:lstStyle/>
        <a:p>
          <a:r>
            <a:rPr lang="en-US" dirty="0"/>
            <a:t>2019</a:t>
          </a:r>
        </a:p>
      </dgm:t>
    </dgm:pt>
    <dgm:pt modelId="{188108C4-E92A-E348-BCC2-A43FA7760536}" type="parTrans" cxnId="{C99AF52B-6DA6-1F4C-8A68-29176804AAF5}">
      <dgm:prSet/>
      <dgm:spPr/>
      <dgm:t>
        <a:bodyPr/>
        <a:lstStyle/>
        <a:p>
          <a:endParaRPr lang="en-US"/>
        </a:p>
      </dgm:t>
    </dgm:pt>
    <dgm:pt modelId="{07EFD75C-122D-5E42-A652-DC5A2CFFEBE8}" type="sibTrans" cxnId="{C99AF52B-6DA6-1F4C-8A68-29176804AAF5}">
      <dgm:prSet/>
      <dgm:spPr/>
      <dgm:t>
        <a:bodyPr/>
        <a:lstStyle/>
        <a:p>
          <a:endParaRPr lang="en-US"/>
        </a:p>
      </dgm:t>
    </dgm:pt>
    <dgm:pt modelId="{083F38BC-748C-7042-BDC3-2A52FE963A7F}">
      <dgm:prSet phldrT="[Text]"/>
      <dgm:spPr/>
      <dgm:t>
        <a:bodyPr/>
        <a:lstStyle/>
        <a:p>
          <a:r>
            <a:rPr lang="en-US" dirty="0"/>
            <a:t>2020</a:t>
          </a:r>
        </a:p>
      </dgm:t>
    </dgm:pt>
    <dgm:pt modelId="{8D4BBDC5-B2F4-F14C-B6BB-590C82FC2B38}" type="parTrans" cxnId="{91DF2C29-A1E4-6F49-9F10-691BB673D907}">
      <dgm:prSet/>
      <dgm:spPr/>
      <dgm:t>
        <a:bodyPr/>
        <a:lstStyle/>
        <a:p>
          <a:endParaRPr lang="en-US"/>
        </a:p>
      </dgm:t>
    </dgm:pt>
    <dgm:pt modelId="{67536B90-B7DC-F540-B353-D5AA92A24374}" type="sibTrans" cxnId="{91DF2C29-A1E4-6F49-9F10-691BB673D907}">
      <dgm:prSet/>
      <dgm:spPr/>
      <dgm:t>
        <a:bodyPr/>
        <a:lstStyle/>
        <a:p>
          <a:endParaRPr lang="en-US"/>
        </a:p>
      </dgm:t>
    </dgm:pt>
    <dgm:pt modelId="{94C4A6DD-F4FA-8E4D-B340-06F820902AE2}">
      <dgm:prSet phldrT="[Text]"/>
      <dgm:spPr/>
      <dgm:t>
        <a:bodyPr/>
        <a:lstStyle/>
        <a:p>
          <a:r>
            <a:rPr lang="en-US" dirty="0"/>
            <a:t>2021</a:t>
          </a:r>
        </a:p>
      </dgm:t>
    </dgm:pt>
    <dgm:pt modelId="{AA355189-97B5-594B-9BF5-5F173F8D9EC2}" type="parTrans" cxnId="{838008ED-50FA-334A-8D18-A8E341D80A8E}">
      <dgm:prSet/>
      <dgm:spPr/>
      <dgm:t>
        <a:bodyPr/>
        <a:lstStyle/>
        <a:p>
          <a:endParaRPr lang="en-US"/>
        </a:p>
      </dgm:t>
    </dgm:pt>
    <dgm:pt modelId="{51874996-374E-C64B-A4FC-D0733F4CF648}" type="sibTrans" cxnId="{838008ED-50FA-334A-8D18-A8E341D80A8E}">
      <dgm:prSet/>
      <dgm:spPr/>
      <dgm:t>
        <a:bodyPr/>
        <a:lstStyle/>
        <a:p>
          <a:endParaRPr lang="en-US"/>
        </a:p>
      </dgm:t>
    </dgm:pt>
    <dgm:pt modelId="{BD511041-417D-F049-8FC7-B38CAF7AA5D0}">
      <dgm:prSet phldrT="[Text]"/>
      <dgm:spPr/>
      <dgm:t>
        <a:bodyPr/>
        <a:lstStyle/>
        <a:p>
          <a:r>
            <a:rPr lang="en-US" dirty="0"/>
            <a:t>2022</a:t>
          </a:r>
        </a:p>
      </dgm:t>
    </dgm:pt>
    <dgm:pt modelId="{040B8E14-E2ED-E747-AF6B-E1C4F4B3408D}" type="parTrans" cxnId="{22E04956-FC5A-7046-961B-6D536ED49E3D}">
      <dgm:prSet/>
      <dgm:spPr/>
      <dgm:t>
        <a:bodyPr/>
        <a:lstStyle/>
        <a:p>
          <a:endParaRPr lang="en-US"/>
        </a:p>
      </dgm:t>
    </dgm:pt>
    <dgm:pt modelId="{F7D02F83-26B6-F74B-8F73-BA7ACB394015}" type="sibTrans" cxnId="{22E04956-FC5A-7046-961B-6D536ED49E3D}">
      <dgm:prSet/>
      <dgm:spPr/>
      <dgm:t>
        <a:bodyPr/>
        <a:lstStyle/>
        <a:p>
          <a:endParaRPr lang="en-US"/>
        </a:p>
      </dgm:t>
    </dgm:pt>
    <dgm:pt modelId="{B3F2C763-B16E-DE43-828B-42A3CC794527}">
      <dgm:prSet phldrT="[Text]"/>
      <dgm:spPr/>
      <dgm:t>
        <a:bodyPr/>
        <a:lstStyle/>
        <a:p>
          <a:r>
            <a:rPr lang="en-US" dirty="0"/>
            <a:t>2023</a:t>
          </a:r>
        </a:p>
      </dgm:t>
    </dgm:pt>
    <dgm:pt modelId="{05343673-9CB7-5A45-A822-EF0A8CB69BC7}" type="parTrans" cxnId="{FF3F041A-AEFA-0245-8723-6D04D68F999A}">
      <dgm:prSet/>
      <dgm:spPr/>
      <dgm:t>
        <a:bodyPr/>
        <a:lstStyle/>
        <a:p>
          <a:endParaRPr lang="en-US"/>
        </a:p>
      </dgm:t>
    </dgm:pt>
    <dgm:pt modelId="{E520D187-A156-064E-BBD0-488C7C3304A2}" type="sibTrans" cxnId="{FF3F041A-AEFA-0245-8723-6D04D68F999A}">
      <dgm:prSet/>
      <dgm:spPr/>
      <dgm:t>
        <a:bodyPr/>
        <a:lstStyle/>
        <a:p>
          <a:endParaRPr lang="en-US"/>
        </a:p>
      </dgm:t>
    </dgm:pt>
    <dgm:pt modelId="{44A57ED6-EFFA-EC48-A06E-F072DE1E8FDB}" type="pres">
      <dgm:prSet presAssocID="{7524E85E-569F-0E43-86FF-8D6A70DBAB25}" presName="Name0" presStyleCnt="0">
        <dgm:presLayoutVars>
          <dgm:dir/>
        </dgm:presLayoutVars>
      </dgm:prSet>
      <dgm:spPr/>
    </dgm:pt>
    <dgm:pt modelId="{30BDAE5C-69FC-914E-858A-7E128DA5BFE3}" type="pres">
      <dgm:prSet presAssocID="{639689FA-01B5-7740-A0C4-9F08BC428433}" presName="parComposite" presStyleCnt="0"/>
      <dgm:spPr/>
    </dgm:pt>
    <dgm:pt modelId="{EA0CD899-BC9C-6747-8742-AD3B8F64E027}" type="pres">
      <dgm:prSet presAssocID="{639689FA-01B5-7740-A0C4-9F08BC428433}" presName="parBigCircle" presStyleLbl="node0" presStyleIdx="0" presStyleCnt="35"/>
      <dgm:spPr/>
    </dgm:pt>
    <dgm:pt modelId="{B1181CA4-5C39-044E-8E3E-3933160FCF55}" type="pres">
      <dgm:prSet presAssocID="{639689FA-01B5-7740-A0C4-9F08BC428433}" presName="parTx" presStyleLbl="revTx" presStyleIdx="0" presStyleCnt="35"/>
      <dgm:spPr/>
    </dgm:pt>
    <dgm:pt modelId="{069F6E19-10E9-054E-AD22-C3B423D5D8F2}" type="pres">
      <dgm:prSet presAssocID="{639689FA-01B5-7740-A0C4-9F08BC428433}" presName="bSpace" presStyleCnt="0"/>
      <dgm:spPr/>
    </dgm:pt>
    <dgm:pt modelId="{D152DEBA-F9B4-D943-B6A8-3F9FC425C1DC}" type="pres">
      <dgm:prSet presAssocID="{639689FA-01B5-7740-A0C4-9F08BC428433}" presName="parBackupNorm" presStyleCnt="0"/>
      <dgm:spPr/>
    </dgm:pt>
    <dgm:pt modelId="{51D665E2-D186-054D-B9F4-E8ACD93D77DF}" type="pres">
      <dgm:prSet presAssocID="{DE7F09A5-B75C-B746-891E-72402B8F5ED1}" presName="parSpace" presStyleCnt="0"/>
      <dgm:spPr/>
    </dgm:pt>
    <dgm:pt modelId="{3041DB30-3523-E340-91A3-A55A5FC53A86}" type="pres">
      <dgm:prSet presAssocID="{58EB783E-857B-7946-A00C-FF61516C15A4}" presName="parComposite" presStyleCnt="0"/>
      <dgm:spPr/>
    </dgm:pt>
    <dgm:pt modelId="{6566A949-0304-9A42-A536-4FEDFD22DDBC}" type="pres">
      <dgm:prSet presAssocID="{58EB783E-857B-7946-A00C-FF61516C15A4}" presName="parBigCircle" presStyleLbl="node0" presStyleIdx="1" presStyleCnt="35"/>
      <dgm:spPr/>
    </dgm:pt>
    <dgm:pt modelId="{2FDDCEB9-A4DD-8145-B0E1-042DC650EDA0}" type="pres">
      <dgm:prSet presAssocID="{58EB783E-857B-7946-A00C-FF61516C15A4}" presName="parTx" presStyleLbl="revTx" presStyleIdx="1" presStyleCnt="35"/>
      <dgm:spPr/>
    </dgm:pt>
    <dgm:pt modelId="{C27E800C-6D1E-1441-A119-00E9A8F462F6}" type="pres">
      <dgm:prSet presAssocID="{58EB783E-857B-7946-A00C-FF61516C15A4}" presName="bSpace" presStyleCnt="0"/>
      <dgm:spPr/>
    </dgm:pt>
    <dgm:pt modelId="{E31E366C-8001-334B-B5F8-6DA24CE058A3}" type="pres">
      <dgm:prSet presAssocID="{58EB783E-857B-7946-A00C-FF61516C15A4}" presName="parBackupNorm" presStyleCnt="0"/>
      <dgm:spPr/>
    </dgm:pt>
    <dgm:pt modelId="{2F98F521-F7DE-094A-A112-4890B398F018}" type="pres">
      <dgm:prSet presAssocID="{2B6657AE-AFF7-A349-8F33-2077DBC8E069}" presName="parSpace" presStyleCnt="0"/>
      <dgm:spPr/>
    </dgm:pt>
    <dgm:pt modelId="{61B3A401-BD75-594A-9521-FE2128DC9DDD}" type="pres">
      <dgm:prSet presAssocID="{41F38044-B13C-A744-85D5-E81194166AAE}" presName="parComposite" presStyleCnt="0"/>
      <dgm:spPr/>
    </dgm:pt>
    <dgm:pt modelId="{08789B3C-1C4D-2449-ACFB-FB25EDE79454}" type="pres">
      <dgm:prSet presAssocID="{41F38044-B13C-A744-85D5-E81194166AAE}" presName="parBigCircle" presStyleLbl="node0" presStyleIdx="2" presStyleCnt="35"/>
      <dgm:spPr/>
    </dgm:pt>
    <dgm:pt modelId="{5EE41064-38F6-A846-9D47-B3E19588EAAA}" type="pres">
      <dgm:prSet presAssocID="{41F38044-B13C-A744-85D5-E81194166AAE}" presName="parTx" presStyleLbl="revTx" presStyleIdx="2" presStyleCnt="35"/>
      <dgm:spPr/>
    </dgm:pt>
    <dgm:pt modelId="{5A912DB4-7301-F04F-BF90-0B0C4D29C127}" type="pres">
      <dgm:prSet presAssocID="{41F38044-B13C-A744-85D5-E81194166AAE}" presName="bSpace" presStyleCnt="0"/>
      <dgm:spPr/>
    </dgm:pt>
    <dgm:pt modelId="{0BB86A72-9BC5-EB49-8C91-1237FAED999B}" type="pres">
      <dgm:prSet presAssocID="{41F38044-B13C-A744-85D5-E81194166AAE}" presName="parBackupNorm" presStyleCnt="0"/>
      <dgm:spPr/>
    </dgm:pt>
    <dgm:pt modelId="{A328F325-C614-3E4E-9659-2AFA92D3DC7F}" type="pres">
      <dgm:prSet presAssocID="{A427AE78-9694-514C-A15D-606D2C9DAA01}" presName="parSpace" presStyleCnt="0"/>
      <dgm:spPr/>
    </dgm:pt>
    <dgm:pt modelId="{026922F6-8412-7344-B056-B02C90F6DAC3}" type="pres">
      <dgm:prSet presAssocID="{EAE5C716-FF6F-0449-8933-408E0D83471B}" presName="parComposite" presStyleCnt="0"/>
      <dgm:spPr/>
    </dgm:pt>
    <dgm:pt modelId="{65E7A3B6-53BC-3644-8F0D-17670DFDFC76}" type="pres">
      <dgm:prSet presAssocID="{EAE5C716-FF6F-0449-8933-408E0D83471B}" presName="parBigCircle" presStyleLbl="node0" presStyleIdx="3" presStyleCnt="35"/>
      <dgm:spPr/>
    </dgm:pt>
    <dgm:pt modelId="{4642B5ED-5F3A-F141-89C8-508868452B68}" type="pres">
      <dgm:prSet presAssocID="{EAE5C716-FF6F-0449-8933-408E0D83471B}" presName="parTx" presStyleLbl="revTx" presStyleIdx="3" presStyleCnt="35"/>
      <dgm:spPr/>
    </dgm:pt>
    <dgm:pt modelId="{28E00CD8-2AB0-494E-B9C3-2781F25E3378}" type="pres">
      <dgm:prSet presAssocID="{EAE5C716-FF6F-0449-8933-408E0D83471B}" presName="bSpace" presStyleCnt="0"/>
      <dgm:spPr/>
    </dgm:pt>
    <dgm:pt modelId="{DE6E5705-DB20-AE44-A5BF-A114C7BCB9F7}" type="pres">
      <dgm:prSet presAssocID="{EAE5C716-FF6F-0449-8933-408E0D83471B}" presName="parBackupNorm" presStyleCnt="0"/>
      <dgm:spPr/>
    </dgm:pt>
    <dgm:pt modelId="{CFDB2219-9DC6-4A4F-9318-79930688E1DF}" type="pres">
      <dgm:prSet presAssocID="{729B27F1-97FB-B942-9525-8A27B58A99C9}" presName="parSpace" presStyleCnt="0"/>
      <dgm:spPr/>
    </dgm:pt>
    <dgm:pt modelId="{723335C7-47DF-574A-9B54-FA4A213C604F}" type="pres">
      <dgm:prSet presAssocID="{92578EE2-381E-1346-BC23-12920584A44B}" presName="parComposite" presStyleCnt="0"/>
      <dgm:spPr/>
    </dgm:pt>
    <dgm:pt modelId="{21B4D8C8-E695-604C-9DED-91F77A6865B6}" type="pres">
      <dgm:prSet presAssocID="{92578EE2-381E-1346-BC23-12920584A44B}" presName="parBigCircle" presStyleLbl="node0" presStyleIdx="4" presStyleCnt="35"/>
      <dgm:spPr/>
    </dgm:pt>
    <dgm:pt modelId="{77FE9497-F32D-6A49-9C3F-760A4BE66054}" type="pres">
      <dgm:prSet presAssocID="{92578EE2-381E-1346-BC23-12920584A44B}" presName="parTx" presStyleLbl="revTx" presStyleIdx="4" presStyleCnt="35"/>
      <dgm:spPr/>
    </dgm:pt>
    <dgm:pt modelId="{81B6382C-BB00-1C40-99BE-2CB3394F8161}" type="pres">
      <dgm:prSet presAssocID="{92578EE2-381E-1346-BC23-12920584A44B}" presName="bSpace" presStyleCnt="0"/>
      <dgm:spPr/>
    </dgm:pt>
    <dgm:pt modelId="{E2F3F88A-085F-C24E-BCD4-A896A409257D}" type="pres">
      <dgm:prSet presAssocID="{92578EE2-381E-1346-BC23-12920584A44B}" presName="parBackupNorm" presStyleCnt="0"/>
      <dgm:spPr/>
    </dgm:pt>
    <dgm:pt modelId="{F5AE6F1F-DB01-FA42-B718-6CDCF0460EA5}" type="pres">
      <dgm:prSet presAssocID="{7DE4A705-FE0B-AC49-9DF7-BDFEE8205832}" presName="parSpace" presStyleCnt="0"/>
      <dgm:spPr/>
    </dgm:pt>
    <dgm:pt modelId="{97204372-8EA3-0D47-B0EA-412FAC2DF213}" type="pres">
      <dgm:prSet presAssocID="{2424E8E7-9130-8245-B6A9-9585AE31559F}" presName="parComposite" presStyleCnt="0"/>
      <dgm:spPr/>
    </dgm:pt>
    <dgm:pt modelId="{25699AA9-20D0-7B46-917E-6DA4329BCEBB}" type="pres">
      <dgm:prSet presAssocID="{2424E8E7-9130-8245-B6A9-9585AE31559F}" presName="parBigCircle" presStyleLbl="node0" presStyleIdx="5" presStyleCnt="35"/>
      <dgm:spPr/>
    </dgm:pt>
    <dgm:pt modelId="{8AA23CE4-4DDC-8848-A060-FCA22EE8E2D3}" type="pres">
      <dgm:prSet presAssocID="{2424E8E7-9130-8245-B6A9-9585AE31559F}" presName="parTx" presStyleLbl="revTx" presStyleIdx="5" presStyleCnt="35"/>
      <dgm:spPr/>
    </dgm:pt>
    <dgm:pt modelId="{841924BD-8EF9-AD47-AE4A-79657F0D7C97}" type="pres">
      <dgm:prSet presAssocID="{2424E8E7-9130-8245-B6A9-9585AE31559F}" presName="bSpace" presStyleCnt="0"/>
      <dgm:spPr/>
    </dgm:pt>
    <dgm:pt modelId="{74CE1A65-2E71-7144-9493-4B8A94D1DFE0}" type="pres">
      <dgm:prSet presAssocID="{2424E8E7-9130-8245-B6A9-9585AE31559F}" presName="parBackupNorm" presStyleCnt="0"/>
      <dgm:spPr/>
    </dgm:pt>
    <dgm:pt modelId="{844D4628-BCB1-CC40-9277-516A545F6245}" type="pres">
      <dgm:prSet presAssocID="{F561C3AC-1FA4-6241-B69B-57B5FF9736BC}" presName="parSpace" presStyleCnt="0"/>
      <dgm:spPr/>
    </dgm:pt>
    <dgm:pt modelId="{4FFDB109-2517-244B-9A77-7E8EE76C717A}" type="pres">
      <dgm:prSet presAssocID="{F31D3D14-0B1C-1C4D-83AB-F9AB923879A3}" presName="parComposite" presStyleCnt="0"/>
      <dgm:spPr/>
    </dgm:pt>
    <dgm:pt modelId="{E9C80CD5-AE56-254A-A125-41A1119D5301}" type="pres">
      <dgm:prSet presAssocID="{F31D3D14-0B1C-1C4D-83AB-F9AB923879A3}" presName="parBigCircle" presStyleLbl="node0" presStyleIdx="6" presStyleCnt="35"/>
      <dgm:spPr/>
    </dgm:pt>
    <dgm:pt modelId="{0FF8CFF0-FD62-904F-973C-E01CE20DA7CE}" type="pres">
      <dgm:prSet presAssocID="{F31D3D14-0B1C-1C4D-83AB-F9AB923879A3}" presName="parTx" presStyleLbl="revTx" presStyleIdx="6" presStyleCnt="35"/>
      <dgm:spPr/>
    </dgm:pt>
    <dgm:pt modelId="{EB223FD8-8A8A-0C46-851B-4F537E23F0B5}" type="pres">
      <dgm:prSet presAssocID="{F31D3D14-0B1C-1C4D-83AB-F9AB923879A3}" presName="bSpace" presStyleCnt="0"/>
      <dgm:spPr/>
    </dgm:pt>
    <dgm:pt modelId="{06664DB2-A7B3-6C4A-905A-CB4058867A79}" type="pres">
      <dgm:prSet presAssocID="{F31D3D14-0B1C-1C4D-83AB-F9AB923879A3}" presName="parBackupNorm" presStyleCnt="0"/>
      <dgm:spPr/>
    </dgm:pt>
    <dgm:pt modelId="{8AFF7B7E-2A67-3E4C-855A-0A76E3D802C0}" type="pres">
      <dgm:prSet presAssocID="{BBC1333F-E4C0-C743-A1AF-8CDDF621928B}" presName="parSpace" presStyleCnt="0"/>
      <dgm:spPr/>
    </dgm:pt>
    <dgm:pt modelId="{FFCF1B44-68D6-0542-A67B-E9F04A9C2D23}" type="pres">
      <dgm:prSet presAssocID="{DFE1FED5-1B20-1448-9361-495EEF138756}" presName="parComposite" presStyleCnt="0"/>
      <dgm:spPr/>
    </dgm:pt>
    <dgm:pt modelId="{9F71D03E-B41A-014C-8860-053022F940F8}" type="pres">
      <dgm:prSet presAssocID="{DFE1FED5-1B20-1448-9361-495EEF138756}" presName="parBigCircle" presStyleLbl="node0" presStyleIdx="7" presStyleCnt="35"/>
      <dgm:spPr/>
    </dgm:pt>
    <dgm:pt modelId="{8C215355-CE28-6D46-8BF2-F00A89526599}" type="pres">
      <dgm:prSet presAssocID="{DFE1FED5-1B20-1448-9361-495EEF138756}" presName="parTx" presStyleLbl="revTx" presStyleIdx="7" presStyleCnt="35"/>
      <dgm:spPr/>
    </dgm:pt>
    <dgm:pt modelId="{82DCFA25-5CF4-D743-9EFF-36A15A0C080F}" type="pres">
      <dgm:prSet presAssocID="{DFE1FED5-1B20-1448-9361-495EEF138756}" presName="bSpace" presStyleCnt="0"/>
      <dgm:spPr/>
    </dgm:pt>
    <dgm:pt modelId="{A0822708-2E9A-C64F-B835-9682725E99B1}" type="pres">
      <dgm:prSet presAssocID="{DFE1FED5-1B20-1448-9361-495EEF138756}" presName="parBackupNorm" presStyleCnt="0"/>
      <dgm:spPr/>
    </dgm:pt>
    <dgm:pt modelId="{833329CA-2EBA-564A-AE32-1DD306978B8B}" type="pres">
      <dgm:prSet presAssocID="{659C848A-B66C-8F48-B28A-5F7CC53EE23F}" presName="parSpace" presStyleCnt="0"/>
      <dgm:spPr/>
    </dgm:pt>
    <dgm:pt modelId="{A3E030D5-2CC4-C444-AC42-9485897A096E}" type="pres">
      <dgm:prSet presAssocID="{B8C0820F-D8AC-3441-ADE0-42DA388C3AA2}" presName="parComposite" presStyleCnt="0"/>
      <dgm:spPr/>
    </dgm:pt>
    <dgm:pt modelId="{CF7D3C43-E2AB-824B-A054-FF9FF111A989}" type="pres">
      <dgm:prSet presAssocID="{B8C0820F-D8AC-3441-ADE0-42DA388C3AA2}" presName="parBigCircle" presStyleLbl="node0" presStyleIdx="8" presStyleCnt="35"/>
      <dgm:spPr/>
    </dgm:pt>
    <dgm:pt modelId="{78C1219F-8D18-5443-A62E-56D7DF7810B1}" type="pres">
      <dgm:prSet presAssocID="{B8C0820F-D8AC-3441-ADE0-42DA388C3AA2}" presName="parTx" presStyleLbl="revTx" presStyleIdx="8" presStyleCnt="35"/>
      <dgm:spPr/>
    </dgm:pt>
    <dgm:pt modelId="{E01BBB76-B0BE-A44B-B66A-8499F183F4AA}" type="pres">
      <dgm:prSet presAssocID="{B8C0820F-D8AC-3441-ADE0-42DA388C3AA2}" presName="bSpace" presStyleCnt="0"/>
      <dgm:spPr/>
    </dgm:pt>
    <dgm:pt modelId="{73274E87-644D-7642-8B7E-C70FD7A28CC4}" type="pres">
      <dgm:prSet presAssocID="{B8C0820F-D8AC-3441-ADE0-42DA388C3AA2}" presName="parBackupNorm" presStyleCnt="0"/>
      <dgm:spPr/>
    </dgm:pt>
    <dgm:pt modelId="{A5466460-5ADC-3140-894B-A07BDF07833C}" type="pres">
      <dgm:prSet presAssocID="{F0E42AB6-E631-5E41-A387-DAADDF47008D}" presName="parSpace" presStyleCnt="0"/>
      <dgm:spPr/>
    </dgm:pt>
    <dgm:pt modelId="{8C895E29-B700-0F41-A716-10021CA705A7}" type="pres">
      <dgm:prSet presAssocID="{F872B6ED-B11E-4D4F-A958-AB8429CDD04C}" presName="parComposite" presStyleCnt="0"/>
      <dgm:spPr/>
    </dgm:pt>
    <dgm:pt modelId="{CDEDB310-8FAC-AB49-9D34-C3A50FCFDD8E}" type="pres">
      <dgm:prSet presAssocID="{F872B6ED-B11E-4D4F-A958-AB8429CDD04C}" presName="parBigCircle" presStyleLbl="node0" presStyleIdx="9" presStyleCnt="35"/>
      <dgm:spPr/>
    </dgm:pt>
    <dgm:pt modelId="{27351D5F-863A-654B-9D66-DCE0D0C16524}" type="pres">
      <dgm:prSet presAssocID="{F872B6ED-B11E-4D4F-A958-AB8429CDD04C}" presName="parTx" presStyleLbl="revTx" presStyleIdx="9" presStyleCnt="35"/>
      <dgm:spPr/>
    </dgm:pt>
    <dgm:pt modelId="{6C2C1AE6-9F7D-D64C-9338-1A51266BA8BA}" type="pres">
      <dgm:prSet presAssocID="{F872B6ED-B11E-4D4F-A958-AB8429CDD04C}" presName="bSpace" presStyleCnt="0"/>
      <dgm:spPr/>
    </dgm:pt>
    <dgm:pt modelId="{76E940F5-3ABB-D748-924B-C38CC9DE499F}" type="pres">
      <dgm:prSet presAssocID="{F872B6ED-B11E-4D4F-A958-AB8429CDD04C}" presName="parBackupNorm" presStyleCnt="0"/>
      <dgm:spPr/>
    </dgm:pt>
    <dgm:pt modelId="{7B95385E-254E-C44F-B2D0-3031D18EE886}" type="pres">
      <dgm:prSet presAssocID="{07199D73-C5E3-4945-8535-D224120257C7}" presName="parSpace" presStyleCnt="0"/>
      <dgm:spPr/>
    </dgm:pt>
    <dgm:pt modelId="{952EA59B-7661-2641-9031-41EF06F0C2BD}" type="pres">
      <dgm:prSet presAssocID="{7DB3A3EB-573A-0348-9073-2CB0B6CFDE7E}" presName="parComposite" presStyleCnt="0"/>
      <dgm:spPr/>
    </dgm:pt>
    <dgm:pt modelId="{7C7C168E-923F-C74C-89DA-7487E209A06E}" type="pres">
      <dgm:prSet presAssocID="{7DB3A3EB-573A-0348-9073-2CB0B6CFDE7E}" presName="parBigCircle" presStyleLbl="node0" presStyleIdx="10" presStyleCnt="35"/>
      <dgm:spPr/>
    </dgm:pt>
    <dgm:pt modelId="{43D95559-F2E0-C744-947B-9EC329A40C2B}" type="pres">
      <dgm:prSet presAssocID="{7DB3A3EB-573A-0348-9073-2CB0B6CFDE7E}" presName="parTx" presStyleLbl="revTx" presStyleIdx="10" presStyleCnt="35"/>
      <dgm:spPr/>
    </dgm:pt>
    <dgm:pt modelId="{476ADE1C-9C8F-8A47-ABE4-B523229209FD}" type="pres">
      <dgm:prSet presAssocID="{7DB3A3EB-573A-0348-9073-2CB0B6CFDE7E}" presName="bSpace" presStyleCnt="0"/>
      <dgm:spPr/>
    </dgm:pt>
    <dgm:pt modelId="{B4F32323-F0E3-2D46-91EB-26F2C0E7ACEC}" type="pres">
      <dgm:prSet presAssocID="{7DB3A3EB-573A-0348-9073-2CB0B6CFDE7E}" presName="parBackupNorm" presStyleCnt="0"/>
      <dgm:spPr/>
    </dgm:pt>
    <dgm:pt modelId="{0B8B2831-112C-4748-885C-A0DCAB8F686D}" type="pres">
      <dgm:prSet presAssocID="{0B4AB23B-A25B-5948-8A63-D4ED7756B27B}" presName="parSpace" presStyleCnt="0"/>
      <dgm:spPr/>
    </dgm:pt>
    <dgm:pt modelId="{20CFB027-AD1F-7044-AABC-8555063FD637}" type="pres">
      <dgm:prSet presAssocID="{7897BFB0-776F-3D49-B438-B9ABFD1807F6}" presName="parComposite" presStyleCnt="0"/>
      <dgm:spPr/>
    </dgm:pt>
    <dgm:pt modelId="{8747191F-8FEA-A842-AD5D-028020FB3F92}" type="pres">
      <dgm:prSet presAssocID="{7897BFB0-776F-3D49-B438-B9ABFD1807F6}" presName="parBigCircle" presStyleLbl="node0" presStyleIdx="11" presStyleCnt="35"/>
      <dgm:spPr/>
    </dgm:pt>
    <dgm:pt modelId="{B2F75975-1C06-934E-9702-8045A3E0B857}" type="pres">
      <dgm:prSet presAssocID="{7897BFB0-776F-3D49-B438-B9ABFD1807F6}" presName="parTx" presStyleLbl="revTx" presStyleIdx="11" presStyleCnt="35"/>
      <dgm:spPr/>
    </dgm:pt>
    <dgm:pt modelId="{6109905B-3027-D34D-A7EB-85B62E1E090B}" type="pres">
      <dgm:prSet presAssocID="{7897BFB0-776F-3D49-B438-B9ABFD1807F6}" presName="bSpace" presStyleCnt="0"/>
      <dgm:spPr/>
    </dgm:pt>
    <dgm:pt modelId="{D22197A0-81DA-1A4A-A7BB-68BC639F00D8}" type="pres">
      <dgm:prSet presAssocID="{7897BFB0-776F-3D49-B438-B9ABFD1807F6}" presName="parBackupNorm" presStyleCnt="0"/>
      <dgm:spPr/>
    </dgm:pt>
    <dgm:pt modelId="{25DF2D1D-2F2D-7442-BCF2-72C81A1C2495}" type="pres">
      <dgm:prSet presAssocID="{AEA07B5A-1620-9247-9A02-839D746E942A}" presName="parSpace" presStyleCnt="0"/>
      <dgm:spPr/>
    </dgm:pt>
    <dgm:pt modelId="{0A49741B-5D49-FA4F-96FA-5D072302F9D0}" type="pres">
      <dgm:prSet presAssocID="{5A66359A-FD79-8947-AA84-8BE437BBE675}" presName="parComposite" presStyleCnt="0"/>
      <dgm:spPr/>
    </dgm:pt>
    <dgm:pt modelId="{B182FE9B-31C5-7E4A-8EE2-0C2E3FE76DBF}" type="pres">
      <dgm:prSet presAssocID="{5A66359A-FD79-8947-AA84-8BE437BBE675}" presName="parBigCircle" presStyleLbl="node0" presStyleIdx="12" presStyleCnt="35"/>
      <dgm:spPr/>
    </dgm:pt>
    <dgm:pt modelId="{76461C3E-F176-6B47-B03E-B906AA50362E}" type="pres">
      <dgm:prSet presAssocID="{5A66359A-FD79-8947-AA84-8BE437BBE675}" presName="parTx" presStyleLbl="revTx" presStyleIdx="12" presStyleCnt="35"/>
      <dgm:spPr/>
    </dgm:pt>
    <dgm:pt modelId="{FE2254C2-768B-A54B-ABD7-3C0477F6CA4F}" type="pres">
      <dgm:prSet presAssocID="{5A66359A-FD79-8947-AA84-8BE437BBE675}" presName="bSpace" presStyleCnt="0"/>
      <dgm:spPr/>
    </dgm:pt>
    <dgm:pt modelId="{B88788D6-CCA0-174A-987C-B2943CEFF855}" type="pres">
      <dgm:prSet presAssocID="{5A66359A-FD79-8947-AA84-8BE437BBE675}" presName="parBackupNorm" presStyleCnt="0"/>
      <dgm:spPr/>
    </dgm:pt>
    <dgm:pt modelId="{D279E2BC-7431-5143-B000-10E669E857DF}" type="pres">
      <dgm:prSet presAssocID="{F24E659B-24E8-5F41-BA63-96D55386911A}" presName="parSpace" presStyleCnt="0"/>
      <dgm:spPr/>
    </dgm:pt>
    <dgm:pt modelId="{DBA9778E-630F-8040-8656-D8FB74E48B40}" type="pres">
      <dgm:prSet presAssocID="{8B447B59-CDDA-024F-A0D0-E825011FBB46}" presName="parComposite" presStyleCnt="0"/>
      <dgm:spPr/>
    </dgm:pt>
    <dgm:pt modelId="{3F571C8A-CFFA-DF4C-99BA-0C8154CDA24E}" type="pres">
      <dgm:prSet presAssocID="{8B447B59-CDDA-024F-A0D0-E825011FBB46}" presName="parBigCircle" presStyleLbl="node0" presStyleIdx="13" presStyleCnt="35"/>
      <dgm:spPr/>
    </dgm:pt>
    <dgm:pt modelId="{9C19BA67-ABD7-DC4C-B729-2184BCCC19D6}" type="pres">
      <dgm:prSet presAssocID="{8B447B59-CDDA-024F-A0D0-E825011FBB46}" presName="parTx" presStyleLbl="revTx" presStyleIdx="13" presStyleCnt="35"/>
      <dgm:spPr/>
    </dgm:pt>
    <dgm:pt modelId="{2F0F40FE-6FC3-FF44-AAA8-E2DA828E28BA}" type="pres">
      <dgm:prSet presAssocID="{8B447B59-CDDA-024F-A0D0-E825011FBB46}" presName="bSpace" presStyleCnt="0"/>
      <dgm:spPr/>
    </dgm:pt>
    <dgm:pt modelId="{F8E098DB-FE61-C843-8FD3-8F52584FCD99}" type="pres">
      <dgm:prSet presAssocID="{8B447B59-CDDA-024F-A0D0-E825011FBB46}" presName="parBackupNorm" presStyleCnt="0"/>
      <dgm:spPr/>
    </dgm:pt>
    <dgm:pt modelId="{05112F0D-616E-8E44-BD35-1A1EE1F08E8B}" type="pres">
      <dgm:prSet presAssocID="{28D9EBF1-B9C5-EB47-8C14-8D35DB22DD46}" presName="parSpace" presStyleCnt="0"/>
      <dgm:spPr/>
    </dgm:pt>
    <dgm:pt modelId="{814660DB-565C-C34A-9296-8B574D0C6BD3}" type="pres">
      <dgm:prSet presAssocID="{53274942-99D9-1448-8A07-A2EFBB268DCD}" presName="parComposite" presStyleCnt="0"/>
      <dgm:spPr/>
    </dgm:pt>
    <dgm:pt modelId="{DC406D38-B786-9F45-932C-9BD24F671179}" type="pres">
      <dgm:prSet presAssocID="{53274942-99D9-1448-8A07-A2EFBB268DCD}" presName="parBigCircle" presStyleLbl="node0" presStyleIdx="14" presStyleCnt="35"/>
      <dgm:spPr/>
    </dgm:pt>
    <dgm:pt modelId="{7F2D1062-029D-8B44-A19A-E2312199C9E2}" type="pres">
      <dgm:prSet presAssocID="{53274942-99D9-1448-8A07-A2EFBB268DCD}" presName="parTx" presStyleLbl="revTx" presStyleIdx="14" presStyleCnt="35"/>
      <dgm:spPr/>
    </dgm:pt>
    <dgm:pt modelId="{00F4ED1D-DA5D-7A40-83A1-D64CBB55562D}" type="pres">
      <dgm:prSet presAssocID="{53274942-99D9-1448-8A07-A2EFBB268DCD}" presName="bSpace" presStyleCnt="0"/>
      <dgm:spPr/>
    </dgm:pt>
    <dgm:pt modelId="{3D1A7E04-1FA2-4244-BE3F-5C656A88C499}" type="pres">
      <dgm:prSet presAssocID="{53274942-99D9-1448-8A07-A2EFBB268DCD}" presName="parBackupNorm" presStyleCnt="0"/>
      <dgm:spPr/>
    </dgm:pt>
    <dgm:pt modelId="{60643E2D-12A1-2F4A-AD30-686DA42F50F1}" type="pres">
      <dgm:prSet presAssocID="{3DE2A9A6-A166-7342-8A14-56F9328D0427}" presName="parSpace" presStyleCnt="0"/>
      <dgm:spPr/>
    </dgm:pt>
    <dgm:pt modelId="{C65B9A41-48F2-AB44-A534-D7BC410E3690}" type="pres">
      <dgm:prSet presAssocID="{EE89202F-41B8-5543-94DB-E0D8D6EF537E}" presName="parComposite" presStyleCnt="0"/>
      <dgm:spPr/>
    </dgm:pt>
    <dgm:pt modelId="{75A8ACB0-433E-CC4A-9055-4C3BF644430E}" type="pres">
      <dgm:prSet presAssocID="{EE89202F-41B8-5543-94DB-E0D8D6EF537E}" presName="parBigCircle" presStyleLbl="node0" presStyleIdx="15" presStyleCnt="35"/>
      <dgm:spPr/>
    </dgm:pt>
    <dgm:pt modelId="{C2D725F0-121B-6E48-A60A-642BE38D0296}" type="pres">
      <dgm:prSet presAssocID="{EE89202F-41B8-5543-94DB-E0D8D6EF537E}" presName="parTx" presStyleLbl="revTx" presStyleIdx="15" presStyleCnt="35"/>
      <dgm:spPr/>
    </dgm:pt>
    <dgm:pt modelId="{3906A7A3-CBCD-8542-9733-EDC3FF16AF19}" type="pres">
      <dgm:prSet presAssocID="{EE89202F-41B8-5543-94DB-E0D8D6EF537E}" presName="bSpace" presStyleCnt="0"/>
      <dgm:spPr/>
    </dgm:pt>
    <dgm:pt modelId="{7C8C4856-4DAF-F841-80B6-8DD9D701A9BF}" type="pres">
      <dgm:prSet presAssocID="{EE89202F-41B8-5543-94DB-E0D8D6EF537E}" presName="parBackupNorm" presStyleCnt="0"/>
      <dgm:spPr/>
    </dgm:pt>
    <dgm:pt modelId="{B0F2210F-07BF-FC42-BB60-11EA99305034}" type="pres">
      <dgm:prSet presAssocID="{35C6DC26-FC8B-8A4E-9186-E9D28A2656B9}" presName="parSpace" presStyleCnt="0"/>
      <dgm:spPr/>
    </dgm:pt>
    <dgm:pt modelId="{95A95E8F-3EC8-2D44-80E6-CB86AB46AD7E}" type="pres">
      <dgm:prSet presAssocID="{D036FCE1-4984-804E-B913-1692AA42AD1C}" presName="parComposite" presStyleCnt="0"/>
      <dgm:spPr/>
    </dgm:pt>
    <dgm:pt modelId="{10AFD47B-E465-9946-ADE3-7E18CBAA5463}" type="pres">
      <dgm:prSet presAssocID="{D036FCE1-4984-804E-B913-1692AA42AD1C}" presName="parBigCircle" presStyleLbl="node0" presStyleIdx="16" presStyleCnt="35"/>
      <dgm:spPr/>
    </dgm:pt>
    <dgm:pt modelId="{DBAA58A9-9AF6-044A-A5C4-D60C6504BE86}" type="pres">
      <dgm:prSet presAssocID="{D036FCE1-4984-804E-B913-1692AA42AD1C}" presName="parTx" presStyleLbl="revTx" presStyleIdx="16" presStyleCnt="35"/>
      <dgm:spPr/>
    </dgm:pt>
    <dgm:pt modelId="{217FC9AC-FEBC-FB47-9C20-B4B1F4ADA0C4}" type="pres">
      <dgm:prSet presAssocID="{D036FCE1-4984-804E-B913-1692AA42AD1C}" presName="bSpace" presStyleCnt="0"/>
      <dgm:spPr/>
    </dgm:pt>
    <dgm:pt modelId="{A2D512E1-083A-F742-94D7-30E4E31BA56B}" type="pres">
      <dgm:prSet presAssocID="{D036FCE1-4984-804E-B913-1692AA42AD1C}" presName="parBackupNorm" presStyleCnt="0"/>
      <dgm:spPr/>
    </dgm:pt>
    <dgm:pt modelId="{07BACD69-F714-9443-98B2-DCB191D50672}" type="pres">
      <dgm:prSet presAssocID="{38ED9D61-A5B6-814C-9DD1-BCE1A703DD6C}" presName="parSpace" presStyleCnt="0"/>
      <dgm:spPr/>
    </dgm:pt>
    <dgm:pt modelId="{D6632A88-7B09-3446-BE6E-6CE50AB984B6}" type="pres">
      <dgm:prSet presAssocID="{AFE5A895-8377-6D4D-A229-044B37224A82}" presName="parComposite" presStyleCnt="0"/>
      <dgm:spPr/>
    </dgm:pt>
    <dgm:pt modelId="{6891B450-F625-404A-BB5C-42D0204D535E}" type="pres">
      <dgm:prSet presAssocID="{AFE5A895-8377-6D4D-A229-044B37224A82}" presName="parBigCircle" presStyleLbl="node0" presStyleIdx="17" presStyleCnt="35"/>
      <dgm:spPr/>
    </dgm:pt>
    <dgm:pt modelId="{F56AEC59-0585-0346-9D73-F8F8FF10AAF9}" type="pres">
      <dgm:prSet presAssocID="{AFE5A895-8377-6D4D-A229-044B37224A82}" presName="parTx" presStyleLbl="revTx" presStyleIdx="17" presStyleCnt="35"/>
      <dgm:spPr/>
    </dgm:pt>
    <dgm:pt modelId="{32905A32-4153-A84B-974B-B216091D9B73}" type="pres">
      <dgm:prSet presAssocID="{AFE5A895-8377-6D4D-A229-044B37224A82}" presName="bSpace" presStyleCnt="0"/>
      <dgm:spPr/>
    </dgm:pt>
    <dgm:pt modelId="{F1054EA3-AEAE-1C43-B97A-81BFA9BFA5D6}" type="pres">
      <dgm:prSet presAssocID="{AFE5A895-8377-6D4D-A229-044B37224A82}" presName="parBackupNorm" presStyleCnt="0"/>
      <dgm:spPr/>
    </dgm:pt>
    <dgm:pt modelId="{9C1D4CF2-3BBE-8B46-A3DC-86F2ADEE99C2}" type="pres">
      <dgm:prSet presAssocID="{D4EA3048-604D-1C4C-A9F6-7D82ED7159D5}" presName="parSpace" presStyleCnt="0"/>
      <dgm:spPr/>
    </dgm:pt>
    <dgm:pt modelId="{612B98D2-1403-5443-99AC-D98F0146DE72}" type="pres">
      <dgm:prSet presAssocID="{1E9B698B-52DC-BD40-A873-518C95F77076}" presName="parComposite" presStyleCnt="0"/>
      <dgm:spPr/>
    </dgm:pt>
    <dgm:pt modelId="{92B06698-5F75-CD40-98D6-D2E5760626BA}" type="pres">
      <dgm:prSet presAssocID="{1E9B698B-52DC-BD40-A873-518C95F77076}" presName="parBigCircle" presStyleLbl="node0" presStyleIdx="18" presStyleCnt="35"/>
      <dgm:spPr/>
    </dgm:pt>
    <dgm:pt modelId="{24C77AA9-B5CC-1942-A820-9A1A83BBDBA8}" type="pres">
      <dgm:prSet presAssocID="{1E9B698B-52DC-BD40-A873-518C95F77076}" presName="parTx" presStyleLbl="revTx" presStyleIdx="18" presStyleCnt="35"/>
      <dgm:spPr/>
    </dgm:pt>
    <dgm:pt modelId="{C2CF95A5-040E-674F-B5A9-0EAB29DBC831}" type="pres">
      <dgm:prSet presAssocID="{1E9B698B-52DC-BD40-A873-518C95F77076}" presName="bSpace" presStyleCnt="0"/>
      <dgm:spPr/>
    </dgm:pt>
    <dgm:pt modelId="{3F93BB6F-BF1E-A74B-B323-E59F0ED4BD2F}" type="pres">
      <dgm:prSet presAssocID="{1E9B698B-52DC-BD40-A873-518C95F77076}" presName="parBackupNorm" presStyleCnt="0"/>
      <dgm:spPr/>
    </dgm:pt>
    <dgm:pt modelId="{24111E3C-B47F-5E42-9161-F5F51CC9896C}" type="pres">
      <dgm:prSet presAssocID="{BD2C9F2A-34E0-5D42-B5B2-B81C669665BC}" presName="parSpace" presStyleCnt="0"/>
      <dgm:spPr/>
    </dgm:pt>
    <dgm:pt modelId="{C1C4B24B-8BD9-7149-8886-2B5A7562327C}" type="pres">
      <dgm:prSet presAssocID="{07F522DA-7183-7F45-A63D-E49296704BBA}" presName="parComposite" presStyleCnt="0"/>
      <dgm:spPr/>
    </dgm:pt>
    <dgm:pt modelId="{ABADC953-0A38-0348-9321-786F908D003A}" type="pres">
      <dgm:prSet presAssocID="{07F522DA-7183-7F45-A63D-E49296704BBA}" presName="parBigCircle" presStyleLbl="node0" presStyleIdx="19" presStyleCnt="35"/>
      <dgm:spPr/>
    </dgm:pt>
    <dgm:pt modelId="{8F0AC3B8-B7D8-7349-B971-65B60D88FFD1}" type="pres">
      <dgm:prSet presAssocID="{07F522DA-7183-7F45-A63D-E49296704BBA}" presName="parTx" presStyleLbl="revTx" presStyleIdx="19" presStyleCnt="35"/>
      <dgm:spPr/>
    </dgm:pt>
    <dgm:pt modelId="{073CFB5C-D6B5-204E-BC1D-9C2A186409D9}" type="pres">
      <dgm:prSet presAssocID="{07F522DA-7183-7F45-A63D-E49296704BBA}" presName="bSpace" presStyleCnt="0"/>
      <dgm:spPr/>
    </dgm:pt>
    <dgm:pt modelId="{EDFDCF73-F2AF-5F41-A663-FB695FD91130}" type="pres">
      <dgm:prSet presAssocID="{07F522DA-7183-7F45-A63D-E49296704BBA}" presName="parBackupNorm" presStyleCnt="0"/>
      <dgm:spPr/>
    </dgm:pt>
    <dgm:pt modelId="{FA33E0F9-D403-104B-A908-2F9E1F25FEEB}" type="pres">
      <dgm:prSet presAssocID="{E82BBF0C-C485-864E-8D1E-35B48DFE8D6E}" presName="parSpace" presStyleCnt="0"/>
      <dgm:spPr/>
    </dgm:pt>
    <dgm:pt modelId="{6E8E3D0F-A8BA-4A4F-9EF6-64410687188C}" type="pres">
      <dgm:prSet presAssocID="{348DB690-FC3C-DC4C-AD1E-256ECACAC609}" presName="parComposite" presStyleCnt="0"/>
      <dgm:spPr/>
    </dgm:pt>
    <dgm:pt modelId="{C26FC912-43E7-9248-A0CE-AED1AC130C82}" type="pres">
      <dgm:prSet presAssocID="{348DB690-FC3C-DC4C-AD1E-256ECACAC609}" presName="parBigCircle" presStyleLbl="node0" presStyleIdx="20" presStyleCnt="35"/>
      <dgm:spPr/>
    </dgm:pt>
    <dgm:pt modelId="{9F769BC3-4CDE-524A-9376-E7F364C7A9AF}" type="pres">
      <dgm:prSet presAssocID="{348DB690-FC3C-DC4C-AD1E-256ECACAC609}" presName="parTx" presStyleLbl="revTx" presStyleIdx="20" presStyleCnt="35"/>
      <dgm:spPr/>
    </dgm:pt>
    <dgm:pt modelId="{905B5B4E-159E-A045-A771-E3993F6BA584}" type="pres">
      <dgm:prSet presAssocID="{348DB690-FC3C-DC4C-AD1E-256ECACAC609}" presName="bSpace" presStyleCnt="0"/>
      <dgm:spPr/>
    </dgm:pt>
    <dgm:pt modelId="{800708F6-33D4-BD4A-BFEF-D9F946AF039F}" type="pres">
      <dgm:prSet presAssocID="{348DB690-FC3C-DC4C-AD1E-256ECACAC609}" presName="parBackupNorm" presStyleCnt="0"/>
      <dgm:spPr/>
    </dgm:pt>
    <dgm:pt modelId="{8A0AD812-5B09-424B-B570-33C95EA4A290}" type="pres">
      <dgm:prSet presAssocID="{C5BF875D-37F5-0548-A1B2-AFAEF9E38DB0}" presName="parSpace" presStyleCnt="0"/>
      <dgm:spPr/>
    </dgm:pt>
    <dgm:pt modelId="{CDF3EDA1-4070-DE42-8859-0F1D4692F9F3}" type="pres">
      <dgm:prSet presAssocID="{E36A8BF9-34AF-6444-BD14-1E9C72A71B74}" presName="parComposite" presStyleCnt="0"/>
      <dgm:spPr/>
    </dgm:pt>
    <dgm:pt modelId="{2FC44B00-B07D-3040-9B2B-63EBF8578B38}" type="pres">
      <dgm:prSet presAssocID="{E36A8BF9-34AF-6444-BD14-1E9C72A71B74}" presName="parBigCircle" presStyleLbl="node0" presStyleIdx="21" presStyleCnt="35"/>
      <dgm:spPr/>
    </dgm:pt>
    <dgm:pt modelId="{CFC60CC6-E1B1-8B43-BF1F-0B91817E1511}" type="pres">
      <dgm:prSet presAssocID="{E36A8BF9-34AF-6444-BD14-1E9C72A71B74}" presName="parTx" presStyleLbl="revTx" presStyleIdx="21" presStyleCnt="35"/>
      <dgm:spPr/>
    </dgm:pt>
    <dgm:pt modelId="{8DD99B3B-173F-B244-9E75-6B62CAA54912}" type="pres">
      <dgm:prSet presAssocID="{E36A8BF9-34AF-6444-BD14-1E9C72A71B74}" presName="bSpace" presStyleCnt="0"/>
      <dgm:spPr/>
    </dgm:pt>
    <dgm:pt modelId="{306415ED-8364-694C-BF10-9CD5ED9B079A}" type="pres">
      <dgm:prSet presAssocID="{E36A8BF9-34AF-6444-BD14-1E9C72A71B74}" presName="parBackupNorm" presStyleCnt="0"/>
      <dgm:spPr/>
    </dgm:pt>
    <dgm:pt modelId="{132C0E85-25D2-6D47-BF10-62B340C3084B}" type="pres">
      <dgm:prSet presAssocID="{DB441065-5F90-084E-B925-6EA0C28D522A}" presName="parSpace" presStyleCnt="0"/>
      <dgm:spPr/>
    </dgm:pt>
    <dgm:pt modelId="{D9D8B297-6709-834F-93AF-6F9A5966454B}" type="pres">
      <dgm:prSet presAssocID="{553E645D-6C7D-5949-918C-C959D43657F5}" presName="parComposite" presStyleCnt="0"/>
      <dgm:spPr/>
    </dgm:pt>
    <dgm:pt modelId="{5DFF60A7-01E2-6A40-BA86-1E82DE9B953A}" type="pres">
      <dgm:prSet presAssocID="{553E645D-6C7D-5949-918C-C959D43657F5}" presName="parBigCircle" presStyleLbl="node0" presStyleIdx="22" presStyleCnt="35"/>
      <dgm:spPr/>
    </dgm:pt>
    <dgm:pt modelId="{9106718B-67ED-F04B-9AA0-1D3505D8AB17}" type="pres">
      <dgm:prSet presAssocID="{553E645D-6C7D-5949-918C-C959D43657F5}" presName="parTx" presStyleLbl="revTx" presStyleIdx="22" presStyleCnt="35"/>
      <dgm:spPr/>
    </dgm:pt>
    <dgm:pt modelId="{C3AED7F4-EA10-5C4D-AF11-55E614D8A71B}" type="pres">
      <dgm:prSet presAssocID="{553E645D-6C7D-5949-918C-C959D43657F5}" presName="bSpace" presStyleCnt="0"/>
      <dgm:spPr/>
    </dgm:pt>
    <dgm:pt modelId="{89D5DFF7-3CA4-764F-97C7-CF0168ED9968}" type="pres">
      <dgm:prSet presAssocID="{553E645D-6C7D-5949-918C-C959D43657F5}" presName="parBackupNorm" presStyleCnt="0"/>
      <dgm:spPr/>
    </dgm:pt>
    <dgm:pt modelId="{4EF7A152-DF22-7B45-9925-99291D83B932}" type="pres">
      <dgm:prSet presAssocID="{65B282E5-86AB-C64D-A600-CAB7EDA05124}" presName="parSpace" presStyleCnt="0"/>
      <dgm:spPr/>
    </dgm:pt>
    <dgm:pt modelId="{A9E44F1A-AE38-454C-BDB0-DEF027DA4738}" type="pres">
      <dgm:prSet presAssocID="{C426DB2D-D96F-BD45-AE91-F3F3F3866B65}" presName="parComposite" presStyleCnt="0"/>
      <dgm:spPr/>
    </dgm:pt>
    <dgm:pt modelId="{C070DC32-4D8D-4C4E-912A-66AC05C67594}" type="pres">
      <dgm:prSet presAssocID="{C426DB2D-D96F-BD45-AE91-F3F3F3866B65}" presName="parBigCircle" presStyleLbl="node0" presStyleIdx="23" presStyleCnt="35"/>
      <dgm:spPr/>
    </dgm:pt>
    <dgm:pt modelId="{85B086C3-679C-8249-BA0E-54EF359C9314}" type="pres">
      <dgm:prSet presAssocID="{C426DB2D-D96F-BD45-AE91-F3F3F3866B65}" presName="parTx" presStyleLbl="revTx" presStyleIdx="23" presStyleCnt="35"/>
      <dgm:spPr/>
    </dgm:pt>
    <dgm:pt modelId="{26E631B6-9EC6-0040-AE59-C39A169ECC79}" type="pres">
      <dgm:prSet presAssocID="{C426DB2D-D96F-BD45-AE91-F3F3F3866B65}" presName="bSpace" presStyleCnt="0"/>
      <dgm:spPr/>
    </dgm:pt>
    <dgm:pt modelId="{B5AD8A4B-DB4B-004F-B44C-AF021CF27B15}" type="pres">
      <dgm:prSet presAssocID="{C426DB2D-D96F-BD45-AE91-F3F3F3866B65}" presName="parBackupNorm" presStyleCnt="0"/>
      <dgm:spPr/>
    </dgm:pt>
    <dgm:pt modelId="{A121D60E-4AC0-2246-9847-8A127D76EFE8}" type="pres">
      <dgm:prSet presAssocID="{62D8E187-9AFC-174F-B560-E6795FD2E1E6}" presName="parSpace" presStyleCnt="0"/>
      <dgm:spPr/>
    </dgm:pt>
    <dgm:pt modelId="{32EED0C8-8D65-5842-877D-F72FDDEB1A99}" type="pres">
      <dgm:prSet presAssocID="{473E419E-5A76-0548-B953-10ADADFA0614}" presName="parComposite" presStyleCnt="0"/>
      <dgm:spPr/>
    </dgm:pt>
    <dgm:pt modelId="{6A9CE71F-EF41-2E43-B890-5E32B6AD540C}" type="pres">
      <dgm:prSet presAssocID="{473E419E-5A76-0548-B953-10ADADFA0614}" presName="parBigCircle" presStyleLbl="node0" presStyleIdx="24" presStyleCnt="35"/>
      <dgm:spPr/>
    </dgm:pt>
    <dgm:pt modelId="{FAA16737-F960-8B49-B0E2-F3823141751C}" type="pres">
      <dgm:prSet presAssocID="{473E419E-5A76-0548-B953-10ADADFA0614}" presName="parTx" presStyleLbl="revTx" presStyleIdx="24" presStyleCnt="35"/>
      <dgm:spPr/>
    </dgm:pt>
    <dgm:pt modelId="{E41849CB-41B0-314B-BC42-B0D739905FA6}" type="pres">
      <dgm:prSet presAssocID="{473E419E-5A76-0548-B953-10ADADFA0614}" presName="bSpace" presStyleCnt="0"/>
      <dgm:spPr/>
    </dgm:pt>
    <dgm:pt modelId="{4DB38F60-5C5F-4D40-BF5A-DAB655A2F015}" type="pres">
      <dgm:prSet presAssocID="{473E419E-5A76-0548-B953-10ADADFA0614}" presName="parBackupNorm" presStyleCnt="0"/>
      <dgm:spPr/>
    </dgm:pt>
    <dgm:pt modelId="{4232885C-87C1-E742-B657-B2049CD3A4FF}" type="pres">
      <dgm:prSet presAssocID="{7DE98D0D-8D58-CF40-8592-A2154B1B6C99}" presName="parSpace" presStyleCnt="0"/>
      <dgm:spPr/>
    </dgm:pt>
    <dgm:pt modelId="{87303433-2441-F644-A396-00EEC27C05DA}" type="pres">
      <dgm:prSet presAssocID="{FC768743-03EA-CC45-A4A3-02C11380EC70}" presName="parComposite" presStyleCnt="0"/>
      <dgm:spPr/>
    </dgm:pt>
    <dgm:pt modelId="{891D6DE8-1085-0745-AA7C-2BCF1042CAD8}" type="pres">
      <dgm:prSet presAssocID="{FC768743-03EA-CC45-A4A3-02C11380EC70}" presName="parBigCircle" presStyleLbl="node0" presStyleIdx="25" presStyleCnt="35"/>
      <dgm:spPr/>
    </dgm:pt>
    <dgm:pt modelId="{12A2E2D9-E67E-3240-8F67-C25133B34EC9}" type="pres">
      <dgm:prSet presAssocID="{FC768743-03EA-CC45-A4A3-02C11380EC70}" presName="parTx" presStyleLbl="revTx" presStyleIdx="25" presStyleCnt="35"/>
      <dgm:spPr/>
    </dgm:pt>
    <dgm:pt modelId="{73189633-A1E5-0A4F-9A54-1C389629E380}" type="pres">
      <dgm:prSet presAssocID="{FC768743-03EA-CC45-A4A3-02C11380EC70}" presName="bSpace" presStyleCnt="0"/>
      <dgm:spPr/>
    </dgm:pt>
    <dgm:pt modelId="{AC80EF95-887B-4F4C-B7BC-617031F751DA}" type="pres">
      <dgm:prSet presAssocID="{FC768743-03EA-CC45-A4A3-02C11380EC70}" presName="parBackupNorm" presStyleCnt="0"/>
      <dgm:spPr/>
    </dgm:pt>
    <dgm:pt modelId="{4949C9B2-62EB-AF42-A85C-314654686174}" type="pres">
      <dgm:prSet presAssocID="{32145334-71CE-DC44-BC5D-7BBE025AEE25}" presName="parSpace" presStyleCnt="0"/>
      <dgm:spPr/>
    </dgm:pt>
    <dgm:pt modelId="{52966861-E2BA-3044-90DB-E453D8D45863}" type="pres">
      <dgm:prSet presAssocID="{59D0FA82-62BD-FD49-9295-D19D74915A6E}" presName="parComposite" presStyleCnt="0"/>
      <dgm:spPr/>
    </dgm:pt>
    <dgm:pt modelId="{EDF30709-227D-CD4D-A82B-725725B34228}" type="pres">
      <dgm:prSet presAssocID="{59D0FA82-62BD-FD49-9295-D19D74915A6E}" presName="parBigCircle" presStyleLbl="node0" presStyleIdx="26" presStyleCnt="35"/>
      <dgm:spPr/>
    </dgm:pt>
    <dgm:pt modelId="{6950E2D8-8D79-2C44-A28D-06ED18DF70EC}" type="pres">
      <dgm:prSet presAssocID="{59D0FA82-62BD-FD49-9295-D19D74915A6E}" presName="parTx" presStyleLbl="revTx" presStyleIdx="26" presStyleCnt="35"/>
      <dgm:spPr/>
    </dgm:pt>
    <dgm:pt modelId="{87819F79-6209-B841-B636-A39EF7A84D6E}" type="pres">
      <dgm:prSet presAssocID="{59D0FA82-62BD-FD49-9295-D19D74915A6E}" presName="bSpace" presStyleCnt="0"/>
      <dgm:spPr/>
    </dgm:pt>
    <dgm:pt modelId="{820B12BF-4C9D-8641-99BA-3786DCDE7067}" type="pres">
      <dgm:prSet presAssocID="{59D0FA82-62BD-FD49-9295-D19D74915A6E}" presName="parBackupNorm" presStyleCnt="0"/>
      <dgm:spPr/>
    </dgm:pt>
    <dgm:pt modelId="{2847C378-2E75-144B-BB76-D9FC21FCFB5C}" type="pres">
      <dgm:prSet presAssocID="{AE794E33-9877-924A-9C7F-F46E8D024C71}" presName="parSpace" presStyleCnt="0"/>
      <dgm:spPr/>
    </dgm:pt>
    <dgm:pt modelId="{81A00FC1-076C-274F-853D-B206F394657D}" type="pres">
      <dgm:prSet presAssocID="{4B3DF4AA-60A6-D844-B99D-74A5C91C5A16}" presName="parComposite" presStyleCnt="0"/>
      <dgm:spPr/>
    </dgm:pt>
    <dgm:pt modelId="{D0F3D45A-4F23-D349-9835-B3306D85506D}" type="pres">
      <dgm:prSet presAssocID="{4B3DF4AA-60A6-D844-B99D-74A5C91C5A16}" presName="parBigCircle" presStyleLbl="node0" presStyleIdx="27" presStyleCnt="35"/>
      <dgm:spPr/>
    </dgm:pt>
    <dgm:pt modelId="{EB831815-5E29-1D4F-A991-6961C8B2EC49}" type="pres">
      <dgm:prSet presAssocID="{4B3DF4AA-60A6-D844-B99D-74A5C91C5A16}" presName="parTx" presStyleLbl="revTx" presStyleIdx="27" presStyleCnt="35"/>
      <dgm:spPr/>
    </dgm:pt>
    <dgm:pt modelId="{370E3E25-9F27-C545-A51D-1CCDC949036F}" type="pres">
      <dgm:prSet presAssocID="{4B3DF4AA-60A6-D844-B99D-74A5C91C5A16}" presName="bSpace" presStyleCnt="0"/>
      <dgm:spPr/>
    </dgm:pt>
    <dgm:pt modelId="{62426F60-C09E-0945-B883-A3525D9EB730}" type="pres">
      <dgm:prSet presAssocID="{4B3DF4AA-60A6-D844-B99D-74A5C91C5A16}" presName="parBackupNorm" presStyleCnt="0"/>
      <dgm:spPr/>
    </dgm:pt>
    <dgm:pt modelId="{FCC52A07-2A47-214E-9618-2DA139F1D06E}" type="pres">
      <dgm:prSet presAssocID="{12C2A0FB-4E4A-7B48-99B9-DE4A280E09D8}" presName="parSpace" presStyleCnt="0"/>
      <dgm:spPr/>
    </dgm:pt>
    <dgm:pt modelId="{AC6DDE99-A472-1942-8F99-2BA2D01F7564}" type="pres">
      <dgm:prSet presAssocID="{83D46D63-B183-5748-AB05-EF141040C893}" presName="parComposite" presStyleCnt="0"/>
      <dgm:spPr/>
    </dgm:pt>
    <dgm:pt modelId="{584D9076-7055-5B42-BEA8-30A05C539BFD}" type="pres">
      <dgm:prSet presAssocID="{83D46D63-B183-5748-AB05-EF141040C893}" presName="parBigCircle" presStyleLbl="node0" presStyleIdx="28" presStyleCnt="35"/>
      <dgm:spPr/>
    </dgm:pt>
    <dgm:pt modelId="{E56F40CA-0EA5-C248-B93D-8A5999444162}" type="pres">
      <dgm:prSet presAssocID="{83D46D63-B183-5748-AB05-EF141040C893}" presName="parTx" presStyleLbl="revTx" presStyleIdx="28" presStyleCnt="35"/>
      <dgm:spPr/>
    </dgm:pt>
    <dgm:pt modelId="{282AFCE4-CF9E-D74C-875D-B2DFB2C21B9C}" type="pres">
      <dgm:prSet presAssocID="{83D46D63-B183-5748-AB05-EF141040C893}" presName="bSpace" presStyleCnt="0"/>
      <dgm:spPr/>
    </dgm:pt>
    <dgm:pt modelId="{E16F6B48-8DE8-6748-BBD1-F6823174F283}" type="pres">
      <dgm:prSet presAssocID="{83D46D63-B183-5748-AB05-EF141040C893}" presName="parBackupNorm" presStyleCnt="0"/>
      <dgm:spPr/>
    </dgm:pt>
    <dgm:pt modelId="{48002261-67B5-F24F-A47D-71F62E76E08B}" type="pres">
      <dgm:prSet presAssocID="{8C9DFF27-DCA7-2242-8B04-74D602FAB392}" presName="parSpace" presStyleCnt="0"/>
      <dgm:spPr/>
    </dgm:pt>
    <dgm:pt modelId="{15F71DFA-6EAC-954D-9781-1C0B2A20516C}" type="pres">
      <dgm:prSet presAssocID="{E18B88E2-13F4-7846-8554-64BC0CF343A0}" presName="parComposite" presStyleCnt="0"/>
      <dgm:spPr/>
    </dgm:pt>
    <dgm:pt modelId="{084662AB-E2A7-C248-A663-1149B885943A}" type="pres">
      <dgm:prSet presAssocID="{E18B88E2-13F4-7846-8554-64BC0CF343A0}" presName="parBigCircle" presStyleLbl="node0" presStyleIdx="29" presStyleCnt="35"/>
      <dgm:spPr/>
    </dgm:pt>
    <dgm:pt modelId="{2752617F-F932-814D-9FF5-CAEDD288FD05}" type="pres">
      <dgm:prSet presAssocID="{E18B88E2-13F4-7846-8554-64BC0CF343A0}" presName="parTx" presStyleLbl="revTx" presStyleIdx="29" presStyleCnt="35"/>
      <dgm:spPr/>
    </dgm:pt>
    <dgm:pt modelId="{63E46143-63A7-8E4F-8E88-26D8D948DF2E}" type="pres">
      <dgm:prSet presAssocID="{E18B88E2-13F4-7846-8554-64BC0CF343A0}" presName="bSpace" presStyleCnt="0"/>
      <dgm:spPr/>
    </dgm:pt>
    <dgm:pt modelId="{E4642247-4F42-4547-B966-79439DBE90DB}" type="pres">
      <dgm:prSet presAssocID="{E18B88E2-13F4-7846-8554-64BC0CF343A0}" presName="parBackupNorm" presStyleCnt="0"/>
      <dgm:spPr/>
    </dgm:pt>
    <dgm:pt modelId="{6F9BD0DA-CABD-B24D-9798-A3E64E086CED}" type="pres">
      <dgm:prSet presAssocID="{15663206-EFC8-AB47-9DE8-C31577914031}" presName="parSpace" presStyleCnt="0"/>
      <dgm:spPr/>
    </dgm:pt>
    <dgm:pt modelId="{A58B3554-31CD-2B4A-A315-F587639DB8AD}" type="pres">
      <dgm:prSet presAssocID="{4B140E57-1C70-D244-982A-92D736ADA135}" presName="parComposite" presStyleCnt="0"/>
      <dgm:spPr/>
    </dgm:pt>
    <dgm:pt modelId="{965EEB59-970B-B741-A2BD-82349419CD2A}" type="pres">
      <dgm:prSet presAssocID="{4B140E57-1C70-D244-982A-92D736ADA135}" presName="parBigCircle" presStyleLbl="node0" presStyleIdx="30" presStyleCnt="35"/>
      <dgm:spPr/>
    </dgm:pt>
    <dgm:pt modelId="{38C174DA-1A4A-4342-B390-810C0CB94CC4}" type="pres">
      <dgm:prSet presAssocID="{4B140E57-1C70-D244-982A-92D736ADA135}" presName="parTx" presStyleLbl="revTx" presStyleIdx="30" presStyleCnt="35"/>
      <dgm:spPr/>
    </dgm:pt>
    <dgm:pt modelId="{AE743312-46F8-3944-B11E-0323C1A84D4E}" type="pres">
      <dgm:prSet presAssocID="{4B140E57-1C70-D244-982A-92D736ADA135}" presName="bSpace" presStyleCnt="0"/>
      <dgm:spPr/>
    </dgm:pt>
    <dgm:pt modelId="{A8617FAB-6172-1B46-B272-949F0CCD0C8C}" type="pres">
      <dgm:prSet presAssocID="{4B140E57-1C70-D244-982A-92D736ADA135}" presName="parBackupNorm" presStyleCnt="0"/>
      <dgm:spPr/>
    </dgm:pt>
    <dgm:pt modelId="{22DBAB1B-39F4-764E-A170-092FD5956641}" type="pres">
      <dgm:prSet presAssocID="{07EFD75C-122D-5E42-A652-DC5A2CFFEBE8}" presName="parSpace" presStyleCnt="0"/>
      <dgm:spPr/>
    </dgm:pt>
    <dgm:pt modelId="{2D1E63C8-2E06-1E4F-BE3C-ECC3129784D6}" type="pres">
      <dgm:prSet presAssocID="{083F38BC-748C-7042-BDC3-2A52FE963A7F}" presName="parComposite" presStyleCnt="0"/>
      <dgm:spPr/>
    </dgm:pt>
    <dgm:pt modelId="{D0E5E62B-3E3E-F84F-AC72-B8C658ADBE69}" type="pres">
      <dgm:prSet presAssocID="{083F38BC-748C-7042-BDC3-2A52FE963A7F}" presName="parBigCircle" presStyleLbl="node0" presStyleIdx="31" presStyleCnt="35"/>
      <dgm:spPr/>
    </dgm:pt>
    <dgm:pt modelId="{CBC4B53B-B7FA-7549-880A-038B0770C4CA}" type="pres">
      <dgm:prSet presAssocID="{083F38BC-748C-7042-BDC3-2A52FE963A7F}" presName="parTx" presStyleLbl="revTx" presStyleIdx="31" presStyleCnt="35"/>
      <dgm:spPr/>
    </dgm:pt>
    <dgm:pt modelId="{30A68D1E-86BF-3345-9FDC-74454F20A7B3}" type="pres">
      <dgm:prSet presAssocID="{083F38BC-748C-7042-BDC3-2A52FE963A7F}" presName="bSpace" presStyleCnt="0"/>
      <dgm:spPr/>
    </dgm:pt>
    <dgm:pt modelId="{CAD91C3B-4825-5D42-A972-9A6816BA4145}" type="pres">
      <dgm:prSet presAssocID="{083F38BC-748C-7042-BDC3-2A52FE963A7F}" presName="parBackupNorm" presStyleCnt="0"/>
      <dgm:spPr/>
    </dgm:pt>
    <dgm:pt modelId="{1F25AFC1-63CF-5340-94E5-FA527B059BEC}" type="pres">
      <dgm:prSet presAssocID="{67536B90-B7DC-F540-B353-D5AA92A24374}" presName="parSpace" presStyleCnt="0"/>
      <dgm:spPr/>
    </dgm:pt>
    <dgm:pt modelId="{78778C46-E5BF-B540-8EAD-A6A0A0ECF16F}" type="pres">
      <dgm:prSet presAssocID="{94C4A6DD-F4FA-8E4D-B340-06F820902AE2}" presName="parComposite" presStyleCnt="0"/>
      <dgm:spPr/>
    </dgm:pt>
    <dgm:pt modelId="{14D00AB0-10FA-B141-AE70-AFEC18928DF4}" type="pres">
      <dgm:prSet presAssocID="{94C4A6DD-F4FA-8E4D-B340-06F820902AE2}" presName="parBigCircle" presStyleLbl="node0" presStyleIdx="32" presStyleCnt="35"/>
      <dgm:spPr/>
    </dgm:pt>
    <dgm:pt modelId="{5BA89041-E2BF-2F4A-960E-F4FD54563762}" type="pres">
      <dgm:prSet presAssocID="{94C4A6DD-F4FA-8E4D-B340-06F820902AE2}" presName="parTx" presStyleLbl="revTx" presStyleIdx="32" presStyleCnt="35"/>
      <dgm:spPr/>
    </dgm:pt>
    <dgm:pt modelId="{9ED65B70-3E37-E34F-8B54-50BBB616C29D}" type="pres">
      <dgm:prSet presAssocID="{94C4A6DD-F4FA-8E4D-B340-06F820902AE2}" presName="bSpace" presStyleCnt="0"/>
      <dgm:spPr/>
    </dgm:pt>
    <dgm:pt modelId="{E25F1895-2328-8248-BBD3-8FB57E51FB34}" type="pres">
      <dgm:prSet presAssocID="{94C4A6DD-F4FA-8E4D-B340-06F820902AE2}" presName="parBackupNorm" presStyleCnt="0"/>
      <dgm:spPr/>
    </dgm:pt>
    <dgm:pt modelId="{D7A0E9BD-F9AC-0641-8746-DD6B4D5F2705}" type="pres">
      <dgm:prSet presAssocID="{51874996-374E-C64B-A4FC-D0733F4CF648}" presName="parSpace" presStyleCnt="0"/>
      <dgm:spPr/>
    </dgm:pt>
    <dgm:pt modelId="{7B74D9AC-68D8-D24E-9858-691AAACC2838}" type="pres">
      <dgm:prSet presAssocID="{BD511041-417D-F049-8FC7-B38CAF7AA5D0}" presName="parComposite" presStyleCnt="0"/>
      <dgm:spPr/>
    </dgm:pt>
    <dgm:pt modelId="{F99EADB8-4CA9-7743-B26F-A22B326B7272}" type="pres">
      <dgm:prSet presAssocID="{BD511041-417D-F049-8FC7-B38CAF7AA5D0}" presName="parBigCircle" presStyleLbl="node0" presStyleIdx="33" presStyleCnt="35"/>
      <dgm:spPr/>
    </dgm:pt>
    <dgm:pt modelId="{C694B0C7-974B-E74C-996D-C66600263631}" type="pres">
      <dgm:prSet presAssocID="{BD511041-417D-F049-8FC7-B38CAF7AA5D0}" presName="parTx" presStyleLbl="revTx" presStyleIdx="33" presStyleCnt="35"/>
      <dgm:spPr/>
    </dgm:pt>
    <dgm:pt modelId="{D812F82D-BF6C-9141-9504-991260C486A6}" type="pres">
      <dgm:prSet presAssocID="{BD511041-417D-F049-8FC7-B38CAF7AA5D0}" presName="bSpace" presStyleCnt="0"/>
      <dgm:spPr/>
    </dgm:pt>
    <dgm:pt modelId="{D2AE7E2B-DDFF-5C4C-8D6A-A69CF3757A89}" type="pres">
      <dgm:prSet presAssocID="{BD511041-417D-F049-8FC7-B38CAF7AA5D0}" presName="parBackupNorm" presStyleCnt="0"/>
      <dgm:spPr/>
    </dgm:pt>
    <dgm:pt modelId="{4BA2A492-2139-B64A-BBF4-BF76A217FC12}" type="pres">
      <dgm:prSet presAssocID="{F7D02F83-26B6-F74B-8F73-BA7ACB394015}" presName="parSpace" presStyleCnt="0"/>
      <dgm:spPr/>
    </dgm:pt>
    <dgm:pt modelId="{9475DDBE-1C9A-5945-BF42-85B011CD25F0}" type="pres">
      <dgm:prSet presAssocID="{B3F2C763-B16E-DE43-828B-42A3CC794527}" presName="parComposite" presStyleCnt="0"/>
      <dgm:spPr/>
    </dgm:pt>
    <dgm:pt modelId="{5701B9A1-CA8C-2B47-A91A-EBDBD1D4795B}" type="pres">
      <dgm:prSet presAssocID="{B3F2C763-B16E-DE43-828B-42A3CC794527}" presName="parBigCircle" presStyleLbl="node0" presStyleIdx="34" presStyleCnt="35"/>
      <dgm:spPr/>
    </dgm:pt>
    <dgm:pt modelId="{1D2A6603-AD57-C84F-8F75-FCFC4B495BCA}" type="pres">
      <dgm:prSet presAssocID="{B3F2C763-B16E-DE43-828B-42A3CC794527}" presName="parTx" presStyleLbl="revTx" presStyleIdx="34" presStyleCnt="35"/>
      <dgm:spPr/>
    </dgm:pt>
    <dgm:pt modelId="{A59643E2-E448-4545-A11E-DE1079B9C8CE}" type="pres">
      <dgm:prSet presAssocID="{B3F2C763-B16E-DE43-828B-42A3CC794527}" presName="bSpace" presStyleCnt="0"/>
      <dgm:spPr/>
    </dgm:pt>
    <dgm:pt modelId="{43339667-429A-9741-AAD7-28D412D327E4}" type="pres">
      <dgm:prSet presAssocID="{B3F2C763-B16E-DE43-828B-42A3CC794527}" presName="parBackupNorm" presStyleCnt="0"/>
      <dgm:spPr/>
    </dgm:pt>
    <dgm:pt modelId="{A42F900D-B6F5-AD41-B5C9-8EF7BAB9805C}" type="pres">
      <dgm:prSet presAssocID="{E520D187-A156-064E-BBD0-488C7C3304A2}" presName="parSpace" presStyleCnt="0"/>
      <dgm:spPr/>
    </dgm:pt>
  </dgm:ptLst>
  <dgm:cxnLst>
    <dgm:cxn modelId="{52F6E801-E0D6-3B43-906D-ADDCEF3F4CF2}" type="presOf" srcId="{4B3DF4AA-60A6-D844-B99D-74A5C91C5A16}" destId="{EB831815-5E29-1D4F-A991-6961C8B2EC49}" srcOrd="0" destOrd="0" presId="urn:microsoft.com/office/officeart/2008/layout/CircleAccentTimeline"/>
    <dgm:cxn modelId="{B4414B03-4044-B44F-8C07-71CC54668993}" type="presOf" srcId="{7DB3A3EB-573A-0348-9073-2CB0B6CFDE7E}" destId="{43D95559-F2E0-C744-947B-9EC329A40C2B}" srcOrd="0" destOrd="0" presId="urn:microsoft.com/office/officeart/2008/layout/CircleAccentTimeline"/>
    <dgm:cxn modelId="{7D553005-C9E7-9E43-AF9C-C4AF5C1F3BE4}" srcId="{7524E85E-569F-0E43-86FF-8D6A70DBAB25}" destId="{D036FCE1-4984-804E-B913-1692AA42AD1C}" srcOrd="16" destOrd="0" parTransId="{2803809C-126A-B349-9E43-6D704339ACC7}" sibTransId="{38ED9D61-A5B6-814C-9DD1-BCE1A703DD6C}"/>
    <dgm:cxn modelId="{436CC307-49A4-8349-B523-616D656C1EC3}" type="presOf" srcId="{2424E8E7-9130-8245-B6A9-9585AE31559F}" destId="{8AA23CE4-4DDC-8848-A060-FCA22EE8E2D3}" srcOrd="0" destOrd="0" presId="urn:microsoft.com/office/officeart/2008/layout/CircleAccentTimeline"/>
    <dgm:cxn modelId="{2A06B909-675B-F843-9DFF-EF8E416EF796}" type="presOf" srcId="{083F38BC-748C-7042-BDC3-2A52FE963A7F}" destId="{CBC4B53B-B7FA-7549-880A-038B0770C4CA}" srcOrd="0" destOrd="0" presId="urn:microsoft.com/office/officeart/2008/layout/CircleAccentTimeline"/>
    <dgm:cxn modelId="{72D86011-163B-2941-B48A-E72DD50A2DBA}" type="presOf" srcId="{348DB690-FC3C-DC4C-AD1E-256ECACAC609}" destId="{9F769BC3-4CDE-524A-9376-E7F364C7A9AF}" srcOrd="0" destOrd="0" presId="urn:microsoft.com/office/officeart/2008/layout/CircleAccentTimeline"/>
    <dgm:cxn modelId="{9E009614-E46E-E440-B8A9-59B7A5DBD59D}" srcId="{7524E85E-569F-0E43-86FF-8D6A70DBAB25}" destId="{41F38044-B13C-A744-85D5-E81194166AAE}" srcOrd="2" destOrd="0" parTransId="{4B853FE2-A4AD-994D-B925-FDAF761A979A}" sibTransId="{A427AE78-9694-514C-A15D-606D2C9DAA01}"/>
    <dgm:cxn modelId="{FF3F041A-AEFA-0245-8723-6D04D68F999A}" srcId="{7524E85E-569F-0E43-86FF-8D6A70DBAB25}" destId="{B3F2C763-B16E-DE43-828B-42A3CC794527}" srcOrd="34" destOrd="0" parTransId="{05343673-9CB7-5A45-A822-EF0A8CB69BC7}" sibTransId="{E520D187-A156-064E-BBD0-488C7C3304A2}"/>
    <dgm:cxn modelId="{577C411A-2D4B-0044-A3C7-CC57C1F6207F}" srcId="{7524E85E-569F-0E43-86FF-8D6A70DBAB25}" destId="{7DB3A3EB-573A-0348-9073-2CB0B6CFDE7E}" srcOrd="10" destOrd="0" parTransId="{0CBFB321-63B8-774A-92F4-80EDBD14CE1A}" sibTransId="{0B4AB23B-A25B-5948-8A63-D4ED7756B27B}"/>
    <dgm:cxn modelId="{C7144A1C-91CE-0E47-991C-9D72CE50C185}" srcId="{7524E85E-569F-0E43-86FF-8D6A70DBAB25}" destId="{59D0FA82-62BD-FD49-9295-D19D74915A6E}" srcOrd="26" destOrd="0" parTransId="{7A91FB0C-9ADF-7848-BBFD-9749D560585E}" sibTransId="{AE794E33-9877-924A-9C7F-F46E8D024C71}"/>
    <dgm:cxn modelId="{0A1D501E-2163-7948-8EA8-259A79AAD287}" srcId="{7524E85E-569F-0E43-86FF-8D6A70DBAB25}" destId="{DFE1FED5-1B20-1448-9361-495EEF138756}" srcOrd="7" destOrd="0" parTransId="{42D86774-6F10-0C43-A142-F0102A2E1C19}" sibTransId="{659C848A-B66C-8F48-B28A-5F7CC53EE23F}"/>
    <dgm:cxn modelId="{151F9F21-C4FA-FB4B-84BE-B75BF3971DC3}" type="presOf" srcId="{FC768743-03EA-CC45-A4A3-02C11380EC70}" destId="{12A2E2D9-E67E-3240-8F67-C25133B34EC9}" srcOrd="0" destOrd="0" presId="urn:microsoft.com/office/officeart/2008/layout/CircleAccentTimeline"/>
    <dgm:cxn modelId="{F32BEA25-73A7-2147-9B54-4077DFEB4BE1}" srcId="{7524E85E-569F-0E43-86FF-8D6A70DBAB25}" destId="{E36A8BF9-34AF-6444-BD14-1E9C72A71B74}" srcOrd="21" destOrd="0" parTransId="{963EBED7-6B91-0849-842E-DD7AB920545C}" sibTransId="{DB441065-5F90-084E-B925-6EA0C28D522A}"/>
    <dgm:cxn modelId="{072C5627-9D16-E445-8D86-EAE4C723A78B}" srcId="{7524E85E-569F-0E43-86FF-8D6A70DBAB25}" destId="{5A66359A-FD79-8947-AA84-8BE437BBE675}" srcOrd="12" destOrd="0" parTransId="{CFE2DD29-B83C-B245-AE54-28A7DF213832}" sibTransId="{F24E659B-24E8-5F41-BA63-96D55386911A}"/>
    <dgm:cxn modelId="{A5B85727-AF99-1741-BAD5-59CFF2CB8D66}" type="presOf" srcId="{C426DB2D-D96F-BD45-AE91-F3F3F3866B65}" destId="{85B086C3-679C-8249-BA0E-54EF359C9314}" srcOrd="0" destOrd="0" presId="urn:microsoft.com/office/officeart/2008/layout/CircleAccentTimeline"/>
    <dgm:cxn modelId="{91DF2C29-A1E4-6F49-9F10-691BB673D907}" srcId="{7524E85E-569F-0E43-86FF-8D6A70DBAB25}" destId="{083F38BC-748C-7042-BDC3-2A52FE963A7F}" srcOrd="31" destOrd="0" parTransId="{8D4BBDC5-B2F4-F14C-B6BB-590C82FC2B38}" sibTransId="{67536B90-B7DC-F540-B353-D5AA92A24374}"/>
    <dgm:cxn modelId="{5A1E5729-BAD0-FE49-BD1C-7F146AB76D5A}" srcId="{7524E85E-569F-0E43-86FF-8D6A70DBAB25}" destId="{348DB690-FC3C-DC4C-AD1E-256ECACAC609}" srcOrd="20" destOrd="0" parTransId="{00EE855E-3F38-054C-8FC1-A5D2E6022FC8}" sibTransId="{C5BF875D-37F5-0548-A1B2-AFAEF9E38DB0}"/>
    <dgm:cxn modelId="{C99AF52B-6DA6-1F4C-8A68-29176804AAF5}" srcId="{7524E85E-569F-0E43-86FF-8D6A70DBAB25}" destId="{4B140E57-1C70-D244-982A-92D736ADA135}" srcOrd="30" destOrd="0" parTransId="{188108C4-E92A-E348-BCC2-A43FA7760536}" sibTransId="{07EFD75C-122D-5E42-A652-DC5A2CFFEBE8}"/>
    <dgm:cxn modelId="{360B7A2F-E2FE-514D-AE38-BB95A2A0ABDB}" srcId="{7524E85E-569F-0E43-86FF-8D6A70DBAB25}" destId="{FC768743-03EA-CC45-A4A3-02C11380EC70}" srcOrd="25" destOrd="0" parTransId="{DF686390-B56C-EB48-8D23-B9951BC389D7}" sibTransId="{32145334-71CE-DC44-BC5D-7BBE025AEE25}"/>
    <dgm:cxn modelId="{A1F89430-84B7-A140-AB2F-CF74A34F873B}" srcId="{7524E85E-569F-0E43-86FF-8D6A70DBAB25}" destId="{C426DB2D-D96F-BD45-AE91-F3F3F3866B65}" srcOrd="23" destOrd="0" parTransId="{F3772944-CE39-E244-AB1F-D5CCD61A8D51}" sibTransId="{62D8E187-9AFC-174F-B560-E6795FD2E1E6}"/>
    <dgm:cxn modelId="{6837C537-63B4-A84C-B947-553FC190DC81}" srcId="{7524E85E-569F-0E43-86FF-8D6A70DBAB25}" destId="{F872B6ED-B11E-4D4F-A958-AB8429CDD04C}" srcOrd="9" destOrd="0" parTransId="{C084CB5E-C194-664B-9B9C-58E370BEF0D0}" sibTransId="{07199D73-C5E3-4945-8535-D224120257C7}"/>
    <dgm:cxn modelId="{55B9123B-B549-D742-8AFA-F84A8CA92A0F}" srcId="{7524E85E-569F-0E43-86FF-8D6A70DBAB25}" destId="{AFE5A895-8377-6D4D-A229-044B37224A82}" srcOrd="17" destOrd="0" parTransId="{374EBA93-B7CE-5A44-B52D-444961317A80}" sibTransId="{D4EA3048-604D-1C4C-A9F6-7D82ED7159D5}"/>
    <dgm:cxn modelId="{45583F46-A0E4-E14A-8555-DC7D8A005CA0}" srcId="{7524E85E-569F-0E43-86FF-8D6A70DBAB25}" destId="{2424E8E7-9130-8245-B6A9-9585AE31559F}" srcOrd="5" destOrd="0" parTransId="{CD46132B-01D4-FA49-B251-14AE06815B34}" sibTransId="{F561C3AC-1FA4-6241-B69B-57B5FF9736BC}"/>
    <dgm:cxn modelId="{F26F814D-01C5-7949-BFF7-670788EF65B0}" type="presOf" srcId="{53274942-99D9-1448-8A07-A2EFBB268DCD}" destId="{7F2D1062-029D-8B44-A19A-E2312199C9E2}" srcOrd="0" destOrd="0" presId="urn:microsoft.com/office/officeart/2008/layout/CircleAccentTimeline"/>
    <dgm:cxn modelId="{63703154-5E53-A147-B6B8-A71A43E706F3}" srcId="{7524E85E-569F-0E43-86FF-8D6A70DBAB25}" destId="{639689FA-01B5-7740-A0C4-9F08BC428433}" srcOrd="0" destOrd="0" parTransId="{6B8D52DB-2D44-114A-BF13-A64B9CC3949A}" sibTransId="{DE7F09A5-B75C-B746-891E-72402B8F5ED1}"/>
    <dgm:cxn modelId="{9AEE1C56-EFAD-D24C-89D1-BD11E706F89F}" type="presOf" srcId="{5A66359A-FD79-8947-AA84-8BE437BBE675}" destId="{76461C3E-F176-6B47-B03E-B906AA50362E}" srcOrd="0" destOrd="0" presId="urn:microsoft.com/office/officeart/2008/layout/CircleAccentTimeline"/>
    <dgm:cxn modelId="{22E04956-FC5A-7046-961B-6D536ED49E3D}" srcId="{7524E85E-569F-0E43-86FF-8D6A70DBAB25}" destId="{BD511041-417D-F049-8FC7-B38CAF7AA5D0}" srcOrd="33" destOrd="0" parTransId="{040B8E14-E2ED-E747-AF6B-E1C4F4B3408D}" sibTransId="{F7D02F83-26B6-F74B-8F73-BA7ACB394015}"/>
    <dgm:cxn modelId="{92C73859-F160-AC4B-9FD3-3A67DA9CD37D}" type="presOf" srcId="{1E9B698B-52DC-BD40-A873-518C95F77076}" destId="{24C77AA9-B5CC-1942-A820-9A1A83BBDBA8}" srcOrd="0" destOrd="0" presId="urn:microsoft.com/office/officeart/2008/layout/CircleAccentTimeline"/>
    <dgm:cxn modelId="{FAB6FF5B-7E62-4E44-8742-F815710ED709}" srcId="{7524E85E-569F-0E43-86FF-8D6A70DBAB25}" destId="{EE89202F-41B8-5543-94DB-E0D8D6EF537E}" srcOrd="15" destOrd="0" parTransId="{0FD11547-A613-E74D-BD35-D5DF1E9B93FE}" sibTransId="{35C6DC26-FC8B-8A4E-9186-E9D28A2656B9}"/>
    <dgm:cxn modelId="{57F29A5C-E784-5A40-9CE9-A80DFCA6549F}" type="presOf" srcId="{4B140E57-1C70-D244-982A-92D736ADA135}" destId="{38C174DA-1A4A-4342-B390-810C0CB94CC4}" srcOrd="0" destOrd="0" presId="urn:microsoft.com/office/officeart/2008/layout/CircleAccentTimeline"/>
    <dgm:cxn modelId="{F3F8A25F-9803-484D-A5BA-2077D9C39C1E}" type="presOf" srcId="{E36A8BF9-34AF-6444-BD14-1E9C72A71B74}" destId="{CFC60CC6-E1B1-8B43-BF1F-0B91817E1511}" srcOrd="0" destOrd="0" presId="urn:microsoft.com/office/officeart/2008/layout/CircleAccentTimeline"/>
    <dgm:cxn modelId="{8F9A1B66-61AA-994B-8DA8-DC36063695BD}" srcId="{7524E85E-569F-0E43-86FF-8D6A70DBAB25}" destId="{07F522DA-7183-7F45-A63D-E49296704BBA}" srcOrd="19" destOrd="0" parTransId="{62B62929-1586-704A-A99D-1A3693E34276}" sibTransId="{E82BBF0C-C485-864E-8D1E-35B48DFE8D6E}"/>
    <dgm:cxn modelId="{951E886B-DD07-4C44-9E1B-058129838174}" srcId="{7524E85E-569F-0E43-86FF-8D6A70DBAB25}" destId="{473E419E-5A76-0548-B953-10ADADFA0614}" srcOrd="24" destOrd="0" parTransId="{CDF6E084-B258-9E48-BC03-33134637A6D3}" sibTransId="{7DE98D0D-8D58-CF40-8592-A2154B1B6C99}"/>
    <dgm:cxn modelId="{BD32687D-FCA1-9A4F-87B4-AAB29B539F20}" type="presOf" srcId="{E18B88E2-13F4-7846-8554-64BC0CF343A0}" destId="{2752617F-F932-814D-9FF5-CAEDD288FD05}" srcOrd="0" destOrd="0" presId="urn:microsoft.com/office/officeart/2008/layout/CircleAccentTimeline"/>
    <dgm:cxn modelId="{888DE281-6911-7D43-87ED-9D6E916AB919}" srcId="{7524E85E-569F-0E43-86FF-8D6A70DBAB25}" destId="{53274942-99D9-1448-8A07-A2EFBB268DCD}" srcOrd="14" destOrd="0" parTransId="{741B6E31-6583-854D-9633-D12F27C2690C}" sibTransId="{3DE2A9A6-A166-7342-8A14-56F9328D0427}"/>
    <dgm:cxn modelId="{7DC15282-9651-9F46-A51D-CFD0953852D6}" type="presOf" srcId="{BD511041-417D-F049-8FC7-B38CAF7AA5D0}" destId="{C694B0C7-974B-E74C-996D-C66600263631}" srcOrd="0" destOrd="0" presId="urn:microsoft.com/office/officeart/2008/layout/CircleAccentTimeline"/>
    <dgm:cxn modelId="{6B42F583-13D9-A749-ACCA-17231073982B}" type="presOf" srcId="{7524E85E-569F-0E43-86FF-8D6A70DBAB25}" destId="{44A57ED6-EFFA-EC48-A06E-F072DE1E8FDB}" srcOrd="0" destOrd="0" presId="urn:microsoft.com/office/officeart/2008/layout/CircleAccentTimeline"/>
    <dgm:cxn modelId="{8DE38684-B6B7-0D44-BE66-92E6628E5541}" srcId="{7524E85E-569F-0E43-86FF-8D6A70DBAB25}" destId="{7897BFB0-776F-3D49-B438-B9ABFD1807F6}" srcOrd="11" destOrd="0" parTransId="{3E204445-E5DF-E344-8EC1-9E47F70C1086}" sibTransId="{AEA07B5A-1620-9247-9A02-839D746E942A}"/>
    <dgm:cxn modelId="{6A8BC38F-AC9E-7C4E-8367-247BFC2507F9}" type="presOf" srcId="{92578EE2-381E-1346-BC23-12920584A44B}" destId="{77FE9497-F32D-6A49-9C3F-760A4BE66054}" srcOrd="0" destOrd="0" presId="urn:microsoft.com/office/officeart/2008/layout/CircleAccentTimeline"/>
    <dgm:cxn modelId="{AD6EDB8F-FBA4-AC42-B633-A6933BD66C0C}" srcId="{7524E85E-569F-0E43-86FF-8D6A70DBAB25}" destId="{83D46D63-B183-5748-AB05-EF141040C893}" srcOrd="28" destOrd="0" parTransId="{3A763AF9-2673-554F-A515-575FB16DCC3F}" sibTransId="{8C9DFF27-DCA7-2242-8B04-74D602FAB392}"/>
    <dgm:cxn modelId="{FF17B29A-0CE5-3A41-B68C-1AA053E223E4}" type="presOf" srcId="{F31D3D14-0B1C-1C4D-83AB-F9AB923879A3}" destId="{0FF8CFF0-FD62-904F-973C-E01CE20DA7CE}" srcOrd="0" destOrd="0" presId="urn:microsoft.com/office/officeart/2008/layout/CircleAccentTimeline"/>
    <dgm:cxn modelId="{CC6060A0-B5EF-F247-AFB9-A2A289215AD7}" srcId="{7524E85E-569F-0E43-86FF-8D6A70DBAB25}" destId="{1E9B698B-52DC-BD40-A873-518C95F77076}" srcOrd="18" destOrd="0" parTransId="{99F535A3-90D4-D14C-A2ED-47E1BE1D8B3A}" sibTransId="{BD2C9F2A-34E0-5D42-B5B2-B81C669665BC}"/>
    <dgm:cxn modelId="{AE5F7FA2-11ED-A24E-BA82-E243E4238ED7}" type="presOf" srcId="{EAE5C716-FF6F-0449-8933-408E0D83471B}" destId="{4642B5ED-5F3A-F141-89C8-508868452B68}" srcOrd="0" destOrd="0" presId="urn:microsoft.com/office/officeart/2008/layout/CircleAccentTimeline"/>
    <dgm:cxn modelId="{1ADFD9A6-9EB8-804C-882D-B333D5A418AE}" type="presOf" srcId="{58EB783E-857B-7946-A00C-FF61516C15A4}" destId="{2FDDCEB9-A4DD-8145-B0E1-042DC650EDA0}" srcOrd="0" destOrd="0" presId="urn:microsoft.com/office/officeart/2008/layout/CircleAccentTimeline"/>
    <dgm:cxn modelId="{792AB0A7-F5B0-2B48-8000-95CFCF818C41}" type="presOf" srcId="{DFE1FED5-1B20-1448-9361-495EEF138756}" destId="{8C215355-CE28-6D46-8BF2-F00A89526599}" srcOrd="0" destOrd="0" presId="urn:microsoft.com/office/officeart/2008/layout/CircleAccentTimeline"/>
    <dgm:cxn modelId="{DBCE83AC-0B4E-9845-87D6-B6AC9278A174}" type="presOf" srcId="{473E419E-5A76-0548-B953-10ADADFA0614}" destId="{FAA16737-F960-8B49-B0E2-F3823141751C}" srcOrd="0" destOrd="0" presId="urn:microsoft.com/office/officeart/2008/layout/CircleAccentTimeline"/>
    <dgm:cxn modelId="{782DF7AD-F00B-9A40-A47F-CA84E71A13D4}" type="presOf" srcId="{D036FCE1-4984-804E-B913-1692AA42AD1C}" destId="{DBAA58A9-9AF6-044A-A5C4-D60C6504BE86}" srcOrd="0" destOrd="0" presId="urn:microsoft.com/office/officeart/2008/layout/CircleAccentTimeline"/>
    <dgm:cxn modelId="{8E3EFEB9-8BBB-D746-9D38-BC221B60C15B}" srcId="{7524E85E-569F-0E43-86FF-8D6A70DBAB25}" destId="{4B3DF4AA-60A6-D844-B99D-74A5C91C5A16}" srcOrd="27" destOrd="0" parTransId="{8F625EAB-9F7E-0F40-A1DC-2206FAF41042}" sibTransId="{12C2A0FB-4E4A-7B48-99B9-DE4A280E09D8}"/>
    <dgm:cxn modelId="{728AB0BC-AA0E-9543-8635-E8C843DFCE9D}" srcId="{7524E85E-569F-0E43-86FF-8D6A70DBAB25}" destId="{B8C0820F-D8AC-3441-ADE0-42DA388C3AA2}" srcOrd="8" destOrd="0" parTransId="{A0F7328F-C252-3E4E-8C33-D1E8D78E5222}" sibTransId="{F0E42AB6-E631-5E41-A387-DAADDF47008D}"/>
    <dgm:cxn modelId="{18E0E1C2-2F9F-D146-ADE8-3A9D52B5EE7B}" type="presOf" srcId="{B8C0820F-D8AC-3441-ADE0-42DA388C3AA2}" destId="{78C1219F-8D18-5443-A62E-56D7DF7810B1}" srcOrd="0" destOrd="0" presId="urn:microsoft.com/office/officeart/2008/layout/CircleAccentTimeline"/>
    <dgm:cxn modelId="{A69974D1-5EEE-6743-B572-9EE1AE28D7C4}" type="presOf" srcId="{94C4A6DD-F4FA-8E4D-B340-06F820902AE2}" destId="{5BA89041-E2BF-2F4A-960E-F4FD54563762}" srcOrd="0" destOrd="0" presId="urn:microsoft.com/office/officeart/2008/layout/CircleAccentTimeline"/>
    <dgm:cxn modelId="{961731D4-022D-0C4C-862D-D430770C1DEA}" type="presOf" srcId="{639689FA-01B5-7740-A0C4-9F08BC428433}" destId="{B1181CA4-5C39-044E-8E3E-3933160FCF55}" srcOrd="0" destOrd="0" presId="urn:microsoft.com/office/officeart/2008/layout/CircleAccentTimeline"/>
    <dgm:cxn modelId="{8E53F6D4-FD7A-2648-9D79-4BF31C35467D}" type="presOf" srcId="{07F522DA-7183-7F45-A63D-E49296704BBA}" destId="{8F0AC3B8-B7D8-7349-B971-65B60D88FFD1}" srcOrd="0" destOrd="0" presId="urn:microsoft.com/office/officeart/2008/layout/CircleAccentTimeline"/>
    <dgm:cxn modelId="{76BC64D7-398E-1141-84DC-0E161ECE5E00}" type="presOf" srcId="{F872B6ED-B11E-4D4F-A958-AB8429CDD04C}" destId="{27351D5F-863A-654B-9D66-DCE0D0C16524}" srcOrd="0" destOrd="0" presId="urn:microsoft.com/office/officeart/2008/layout/CircleAccentTimeline"/>
    <dgm:cxn modelId="{5C028BD7-3F62-3C42-9825-25F6EB145B13}" type="presOf" srcId="{7897BFB0-776F-3D49-B438-B9ABFD1807F6}" destId="{B2F75975-1C06-934E-9702-8045A3E0B857}" srcOrd="0" destOrd="0" presId="urn:microsoft.com/office/officeart/2008/layout/CircleAccentTimeline"/>
    <dgm:cxn modelId="{304858D9-3A3E-3F46-84E6-AB53FC0004C1}" srcId="{7524E85E-569F-0E43-86FF-8D6A70DBAB25}" destId="{F31D3D14-0B1C-1C4D-83AB-F9AB923879A3}" srcOrd="6" destOrd="0" parTransId="{9C71C2DE-939B-8547-85E9-56EAC1AFEE16}" sibTransId="{BBC1333F-E4C0-C743-A1AF-8CDDF621928B}"/>
    <dgm:cxn modelId="{6D42ACD9-1EAB-7C4B-85F8-E5B6FC6E888B}" type="presOf" srcId="{83D46D63-B183-5748-AB05-EF141040C893}" destId="{E56F40CA-0EA5-C248-B93D-8A5999444162}" srcOrd="0" destOrd="0" presId="urn:microsoft.com/office/officeart/2008/layout/CircleAccentTimeline"/>
    <dgm:cxn modelId="{E7479CDD-73C8-E54C-9063-9C2EA001D8FD}" srcId="{7524E85E-569F-0E43-86FF-8D6A70DBAB25}" destId="{8B447B59-CDDA-024F-A0D0-E825011FBB46}" srcOrd="13" destOrd="0" parTransId="{BF35AD55-A17E-D348-88E0-C2B4C45D1489}" sibTransId="{28D9EBF1-B9C5-EB47-8C14-8D35DB22DD46}"/>
    <dgm:cxn modelId="{64F75BDF-E102-8445-B293-03ADE41A9DF8}" srcId="{7524E85E-569F-0E43-86FF-8D6A70DBAB25}" destId="{58EB783E-857B-7946-A00C-FF61516C15A4}" srcOrd="1" destOrd="0" parTransId="{B577A9E1-C656-0342-A871-9E9A14D2CC82}" sibTransId="{2B6657AE-AFF7-A349-8F33-2077DBC8E069}"/>
    <dgm:cxn modelId="{C663ECDF-54AD-3949-BF88-D0A058C8A659}" srcId="{7524E85E-569F-0E43-86FF-8D6A70DBAB25}" destId="{E18B88E2-13F4-7846-8554-64BC0CF343A0}" srcOrd="29" destOrd="0" parTransId="{9342E98D-A5BC-2442-B4B2-243333E3F400}" sibTransId="{15663206-EFC8-AB47-9DE8-C31577914031}"/>
    <dgm:cxn modelId="{F53B4BE5-C938-3042-A49E-AC38308E9E7F}" type="presOf" srcId="{8B447B59-CDDA-024F-A0D0-E825011FBB46}" destId="{9C19BA67-ABD7-DC4C-B729-2184BCCC19D6}" srcOrd="0" destOrd="0" presId="urn:microsoft.com/office/officeart/2008/layout/CircleAccentTimeline"/>
    <dgm:cxn modelId="{A1C963E5-7059-5340-86C7-67CA89B64558}" type="presOf" srcId="{553E645D-6C7D-5949-918C-C959D43657F5}" destId="{9106718B-67ED-F04B-9AA0-1D3505D8AB17}" srcOrd="0" destOrd="0" presId="urn:microsoft.com/office/officeart/2008/layout/CircleAccentTimeline"/>
    <dgm:cxn modelId="{E72595E7-241E-0744-9798-825A650E46B3}" type="presOf" srcId="{B3F2C763-B16E-DE43-828B-42A3CC794527}" destId="{1D2A6603-AD57-C84F-8F75-FCFC4B495BCA}" srcOrd="0" destOrd="0" presId="urn:microsoft.com/office/officeart/2008/layout/CircleAccentTimeline"/>
    <dgm:cxn modelId="{6E9391E9-6316-B249-913E-4EAF795B3306}" type="presOf" srcId="{AFE5A895-8377-6D4D-A229-044B37224A82}" destId="{F56AEC59-0585-0346-9D73-F8F8FF10AAF9}" srcOrd="0" destOrd="0" presId="urn:microsoft.com/office/officeart/2008/layout/CircleAccentTimeline"/>
    <dgm:cxn modelId="{7BE0CDE9-B1CD-2B46-97EF-6830FD257A65}" srcId="{7524E85E-569F-0E43-86FF-8D6A70DBAB25}" destId="{92578EE2-381E-1346-BC23-12920584A44B}" srcOrd="4" destOrd="0" parTransId="{F7AE2588-92F6-9B44-85FA-11D7BE6F4BCF}" sibTransId="{7DE4A705-FE0B-AC49-9DF7-BDFEE8205832}"/>
    <dgm:cxn modelId="{838008ED-50FA-334A-8D18-A8E341D80A8E}" srcId="{7524E85E-569F-0E43-86FF-8D6A70DBAB25}" destId="{94C4A6DD-F4FA-8E4D-B340-06F820902AE2}" srcOrd="32" destOrd="0" parTransId="{AA355189-97B5-594B-9BF5-5F173F8D9EC2}" sibTransId="{51874996-374E-C64B-A4FC-D0733F4CF648}"/>
    <dgm:cxn modelId="{D3BB10F1-EF88-B447-8FA2-F548264F4AF8}" type="presOf" srcId="{59D0FA82-62BD-FD49-9295-D19D74915A6E}" destId="{6950E2D8-8D79-2C44-A28D-06ED18DF70EC}" srcOrd="0" destOrd="0" presId="urn:microsoft.com/office/officeart/2008/layout/CircleAccentTimeline"/>
    <dgm:cxn modelId="{A0DA19F2-0D19-ED4D-AB36-786ECAAB3015}" srcId="{7524E85E-569F-0E43-86FF-8D6A70DBAB25}" destId="{553E645D-6C7D-5949-918C-C959D43657F5}" srcOrd="22" destOrd="0" parTransId="{6FDABB7C-2DBA-B343-A383-7F9B38F9B6DC}" sibTransId="{65B282E5-86AB-C64D-A600-CAB7EDA05124}"/>
    <dgm:cxn modelId="{ACE765F9-87BD-1944-B0F6-0C3DE128E926}" type="presOf" srcId="{EE89202F-41B8-5543-94DB-E0D8D6EF537E}" destId="{C2D725F0-121B-6E48-A60A-642BE38D0296}" srcOrd="0" destOrd="0" presId="urn:microsoft.com/office/officeart/2008/layout/CircleAccentTimeline"/>
    <dgm:cxn modelId="{7D93BEF9-B634-A342-AA45-0CE76C15FA40}" type="presOf" srcId="{41F38044-B13C-A744-85D5-E81194166AAE}" destId="{5EE41064-38F6-A846-9D47-B3E19588EAAA}" srcOrd="0" destOrd="0" presId="urn:microsoft.com/office/officeart/2008/layout/CircleAccentTimeline"/>
    <dgm:cxn modelId="{884385FB-A0E8-2C45-9CD2-B921FBE0D006}" srcId="{7524E85E-569F-0E43-86FF-8D6A70DBAB25}" destId="{EAE5C716-FF6F-0449-8933-408E0D83471B}" srcOrd="3" destOrd="0" parTransId="{291F60B6-B151-3644-BBAE-2CAE18D1D094}" sibTransId="{729B27F1-97FB-B942-9525-8A27B58A99C9}"/>
    <dgm:cxn modelId="{50B924AD-8414-6A4D-8D97-674A1E65B18D}" type="presParOf" srcId="{44A57ED6-EFFA-EC48-A06E-F072DE1E8FDB}" destId="{30BDAE5C-69FC-914E-858A-7E128DA5BFE3}" srcOrd="0" destOrd="0" presId="urn:microsoft.com/office/officeart/2008/layout/CircleAccentTimeline"/>
    <dgm:cxn modelId="{F58364F2-8754-F640-8ED4-153A8C0D40FE}" type="presParOf" srcId="{30BDAE5C-69FC-914E-858A-7E128DA5BFE3}" destId="{EA0CD899-BC9C-6747-8742-AD3B8F64E027}" srcOrd="0" destOrd="0" presId="urn:microsoft.com/office/officeart/2008/layout/CircleAccentTimeline"/>
    <dgm:cxn modelId="{730020D2-B832-F442-8EBE-9CA9FA8E9C2E}" type="presParOf" srcId="{30BDAE5C-69FC-914E-858A-7E128DA5BFE3}" destId="{B1181CA4-5C39-044E-8E3E-3933160FCF55}" srcOrd="1" destOrd="0" presId="urn:microsoft.com/office/officeart/2008/layout/CircleAccentTimeline"/>
    <dgm:cxn modelId="{710381C8-0D32-5443-B0F6-CC73EC0526C4}" type="presParOf" srcId="{30BDAE5C-69FC-914E-858A-7E128DA5BFE3}" destId="{069F6E19-10E9-054E-AD22-C3B423D5D8F2}" srcOrd="2" destOrd="0" presId="urn:microsoft.com/office/officeart/2008/layout/CircleAccentTimeline"/>
    <dgm:cxn modelId="{2BC5FC52-7292-7E47-A123-D703A6FBF499}" type="presParOf" srcId="{44A57ED6-EFFA-EC48-A06E-F072DE1E8FDB}" destId="{D152DEBA-F9B4-D943-B6A8-3F9FC425C1DC}" srcOrd="1" destOrd="0" presId="urn:microsoft.com/office/officeart/2008/layout/CircleAccentTimeline"/>
    <dgm:cxn modelId="{787274EE-C58E-5F4E-B888-C6A41419EC1E}" type="presParOf" srcId="{44A57ED6-EFFA-EC48-A06E-F072DE1E8FDB}" destId="{51D665E2-D186-054D-B9F4-E8ACD93D77DF}" srcOrd="2" destOrd="0" presId="urn:microsoft.com/office/officeart/2008/layout/CircleAccentTimeline"/>
    <dgm:cxn modelId="{DE2045E9-0F3A-7A41-8ECA-D77B01BB45DF}" type="presParOf" srcId="{44A57ED6-EFFA-EC48-A06E-F072DE1E8FDB}" destId="{3041DB30-3523-E340-91A3-A55A5FC53A86}" srcOrd="3" destOrd="0" presId="urn:microsoft.com/office/officeart/2008/layout/CircleAccentTimeline"/>
    <dgm:cxn modelId="{6C66DC60-52C3-AC4A-9FCC-3B98CA8C39BE}" type="presParOf" srcId="{3041DB30-3523-E340-91A3-A55A5FC53A86}" destId="{6566A949-0304-9A42-A536-4FEDFD22DDBC}" srcOrd="0" destOrd="0" presId="urn:microsoft.com/office/officeart/2008/layout/CircleAccentTimeline"/>
    <dgm:cxn modelId="{EA6D0528-B3C6-4449-8568-A795EEFB3701}" type="presParOf" srcId="{3041DB30-3523-E340-91A3-A55A5FC53A86}" destId="{2FDDCEB9-A4DD-8145-B0E1-042DC650EDA0}" srcOrd="1" destOrd="0" presId="urn:microsoft.com/office/officeart/2008/layout/CircleAccentTimeline"/>
    <dgm:cxn modelId="{16A42CB3-B6B2-5844-8D45-13FA7A00C5C9}" type="presParOf" srcId="{3041DB30-3523-E340-91A3-A55A5FC53A86}" destId="{C27E800C-6D1E-1441-A119-00E9A8F462F6}" srcOrd="2" destOrd="0" presId="urn:microsoft.com/office/officeart/2008/layout/CircleAccentTimeline"/>
    <dgm:cxn modelId="{6A1F4C2C-0F85-5848-BE9F-6AC81BAD5067}" type="presParOf" srcId="{44A57ED6-EFFA-EC48-A06E-F072DE1E8FDB}" destId="{E31E366C-8001-334B-B5F8-6DA24CE058A3}" srcOrd="4" destOrd="0" presId="urn:microsoft.com/office/officeart/2008/layout/CircleAccentTimeline"/>
    <dgm:cxn modelId="{E5E05E58-E7C7-FA47-950D-2213779E65EA}" type="presParOf" srcId="{44A57ED6-EFFA-EC48-A06E-F072DE1E8FDB}" destId="{2F98F521-F7DE-094A-A112-4890B398F018}" srcOrd="5" destOrd="0" presId="urn:microsoft.com/office/officeart/2008/layout/CircleAccentTimeline"/>
    <dgm:cxn modelId="{485D1136-A4A5-DF4A-AA3D-51B798D512F4}" type="presParOf" srcId="{44A57ED6-EFFA-EC48-A06E-F072DE1E8FDB}" destId="{61B3A401-BD75-594A-9521-FE2128DC9DDD}" srcOrd="6" destOrd="0" presId="urn:microsoft.com/office/officeart/2008/layout/CircleAccentTimeline"/>
    <dgm:cxn modelId="{2A2FFB86-978B-3A46-99DF-00178078F95D}" type="presParOf" srcId="{61B3A401-BD75-594A-9521-FE2128DC9DDD}" destId="{08789B3C-1C4D-2449-ACFB-FB25EDE79454}" srcOrd="0" destOrd="0" presId="urn:microsoft.com/office/officeart/2008/layout/CircleAccentTimeline"/>
    <dgm:cxn modelId="{1CAD2271-6F9A-7C46-AD67-044270D3A511}" type="presParOf" srcId="{61B3A401-BD75-594A-9521-FE2128DC9DDD}" destId="{5EE41064-38F6-A846-9D47-B3E19588EAAA}" srcOrd="1" destOrd="0" presId="urn:microsoft.com/office/officeart/2008/layout/CircleAccentTimeline"/>
    <dgm:cxn modelId="{2EED4AA5-1C1C-2F40-B182-D3AAA45506B6}" type="presParOf" srcId="{61B3A401-BD75-594A-9521-FE2128DC9DDD}" destId="{5A912DB4-7301-F04F-BF90-0B0C4D29C127}" srcOrd="2" destOrd="0" presId="urn:microsoft.com/office/officeart/2008/layout/CircleAccentTimeline"/>
    <dgm:cxn modelId="{8F2CADD5-A367-DE49-A3AC-81A80B2264E8}" type="presParOf" srcId="{44A57ED6-EFFA-EC48-A06E-F072DE1E8FDB}" destId="{0BB86A72-9BC5-EB49-8C91-1237FAED999B}" srcOrd="7" destOrd="0" presId="urn:microsoft.com/office/officeart/2008/layout/CircleAccentTimeline"/>
    <dgm:cxn modelId="{0F62B326-8D0F-1E40-8A7B-2255BC3D65EA}" type="presParOf" srcId="{44A57ED6-EFFA-EC48-A06E-F072DE1E8FDB}" destId="{A328F325-C614-3E4E-9659-2AFA92D3DC7F}" srcOrd="8" destOrd="0" presId="urn:microsoft.com/office/officeart/2008/layout/CircleAccentTimeline"/>
    <dgm:cxn modelId="{33C663C1-FFA3-314F-99F5-C7A5717E7ECC}" type="presParOf" srcId="{44A57ED6-EFFA-EC48-A06E-F072DE1E8FDB}" destId="{026922F6-8412-7344-B056-B02C90F6DAC3}" srcOrd="9" destOrd="0" presId="urn:microsoft.com/office/officeart/2008/layout/CircleAccentTimeline"/>
    <dgm:cxn modelId="{8068F0A3-82C7-854B-A607-37C70E345C25}" type="presParOf" srcId="{026922F6-8412-7344-B056-B02C90F6DAC3}" destId="{65E7A3B6-53BC-3644-8F0D-17670DFDFC76}" srcOrd="0" destOrd="0" presId="urn:microsoft.com/office/officeart/2008/layout/CircleAccentTimeline"/>
    <dgm:cxn modelId="{D5068931-FCD4-A046-90C0-3C43FF0AC8E4}" type="presParOf" srcId="{026922F6-8412-7344-B056-B02C90F6DAC3}" destId="{4642B5ED-5F3A-F141-89C8-508868452B68}" srcOrd="1" destOrd="0" presId="urn:microsoft.com/office/officeart/2008/layout/CircleAccentTimeline"/>
    <dgm:cxn modelId="{EA8A517B-287F-9A43-809C-8985F398324B}" type="presParOf" srcId="{026922F6-8412-7344-B056-B02C90F6DAC3}" destId="{28E00CD8-2AB0-494E-B9C3-2781F25E3378}" srcOrd="2" destOrd="0" presId="urn:microsoft.com/office/officeart/2008/layout/CircleAccentTimeline"/>
    <dgm:cxn modelId="{CDCD5715-1055-2A45-A91A-65723EE4950B}" type="presParOf" srcId="{44A57ED6-EFFA-EC48-A06E-F072DE1E8FDB}" destId="{DE6E5705-DB20-AE44-A5BF-A114C7BCB9F7}" srcOrd="10" destOrd="0" presId="urn:microsoft.com/office/officeart/2008/layout/CircleAccentTimeline"/>
    <dgm:cxn modelId="{E0FD9AEE-3678-944E-B040-A5C58D96EFD2}" type="presParOf" srcId="{44A57ED6-EFFA-EC48-A06E-F072DE1E8FDB}" destId="{CFDB2219-9DC6-4A4F-9318-79930688E1DF}" srcOrd="11" destOrd="0" presId="urn:microsoft.com/office/officeart/2008/layout/CircleAccentTimeline"/>
    <dgm:cxn modelId="{33F80A7B-22C5-0442-8341-FF33F3F9F374}" type="presParOf" srcId="{44A57ED6-EFFA-EC48-A06E-F072DE1E8FDB}" destId="{723335C7-47DF-574A-9B54-FA4A213C604F}" srcOrd="12" destOrd="0" presId="urn:microsoft.com/office/officeart/2008/layout/CircleAccentTimeline"/>
    <dgm:cxn modelId="{91B59D74-A7E2-F34D-8736-863A4A74E243}" type="presParOf" srcId="{723335C7-47DF-574A-9B54-FA4A213C604F}" destId="{21B4D8C8-E695-604C-9DED-91F77A6865B6}" srcOrd="0" destOrd="0" presId="urn:microsoft.com/office/officeart/2008/layout/CircleAccentTimeline"/>
    <dgm:cxn modelId="{17D5138A-B41D-5444-80F8-28B809556023}" type="presParOf" srcId="{723335C7-47DF-574A-9B54-FA4A213C604F}" destId="{77FE9497-F32D-6A49-9C3F-760A4BE66054}" srcOrd="1" destOrd="0" presId="urn:microsoft.com/office/officeart/2008/layout/CircleAccentTimeline"/>
    <dgm:cxn modelId="{10481FFC-18E6-114D-92E0-9B94949AEC72}" type="presParOf" srcId="{723335C7-47DF-574A-9B54-FA4A213C604F}" destId="{81B6382C-BB00-1C40-99BE-2CB3394F8161}" srcOrd="2" destOrd="0" presId="urn:microsoft.com/office/officeart/2008/layout/CircleAccentTimeline"/>
    <dgm:cxn modelId="{0A595866-0FB4-FF4D-9C59-EB7173696240}" type="presParOf" srcId="{44A57ED6-EFFA-EC48-A06E-F072DE1E8FDB}" destId="{E2F3F88A-085F-C24E-BCD4-A896A409257D}" srcOrd="13" destOrd="0" presId="urn:microsoft.com/office/officeart/2008/layout/CircleAccentTimeline"/>
    <dgm:cxn modelId="{B8855B2B-EDD5-9547-86BE-6B9BAD092C2A}" type="presParOf" srcId="{44A57ED6-EFFA-EC48-A06E-F072DE1E8FDB}" destId="{F5AE6F1F-DB01-FA42-B718-6CDCF0460EA5}" srcOrd="14" destOrd="0" presId="urn:microsoft.com/office/officeart/2008/layout/CircleAccentTimeline"/>
    <dgm:cxn modelId="{6FB96D58-54DB-FF4E-AF56-DADA7B20137F}" type="presParOf" srcId="{44A57ED6-EFFA-EC48-A06E-F072DE1E8FDB}" destId="{97204372-8EA3-0D47-B0EA-412FAC2DF213}" srcOrd="15" destOrd="0" presId="urn:microsoft.com/office/officeart/2008/layout/CircleAccentTimeline"/>
    <dgm:cxn modelId="{0EAE0C0C-7EC3-9447-8047-38919E6839D7}" type="presParOf" srcId="{97204372-8EA3-0D47-B0EA-412FAC2DF213}" destId="{25699AA9-20D0-7B46-917E-6DA4329BCEBB}" srcOrd="0" destOrd="0" presId="urn:microsoft.com/office/officeart/2008/layout/CircleAccentTimeline"/>
    <dgm:cxn modelId="{FA237DFB-39F1-174B-A03A-C2D98ACF1FA7}" type="presParOf" srcId="{97204372-8EA3-0D47-B0EA-412FAC2DF213}" destId="{8AA23CE4-4DDC-8848-A060-FCA22EE8E2D3}" srcOrd="1" destOrd="0" presId="urn:microsoft.com/office/officeart/2008/layout/CircleAccentTimeline"/>
    <dgm:cxn modelId="{734CF089-CD72-F041-8775-EBDCE6C05F8D}" type="presParOf" srcId="{97204372-8EA3-0D47-B0EA-412FAC2DF213}" destId="{841924BD-8EF9-AD47-AE4A-79657F0D7C97}" srcOrd="2" destOrd="0" presId="urn:microsoft.com/office/officeart/2008/layout/CircleAccentTimeline"/>
    <dgm:cxn modelId="{7EA97C25-045C-4240-B343-4C0EEA98E70B}" type="presParOf" srcId="{44A57ED6-EFFA-EC48-A06E-F072DE1E8FDB}" destId="{74CE1A65-2E71-7144-9493-4B8A94D1DFE0}" srcOrd="16" destOrd="0" presId="urn:microsoft.com/office/officeart/2008/layout/CircleAccentTimeline"/>
    <dgm:cxn modelId="{A88EE66B-F1AA-504D-9A40-AB7A75D9D5ED}" type="presParOf" srcId="{44A57ED6-EFFA-EC48-A06E-F072DE1E8FDB}" destId="{844D4628-BCB1-CC40-9277-516A545F6245}" srcOrd="17" destOrd="0" presId="urn:microsoft.com/office/officeart/2008/layout/CircleAccentTimeline"/>
    <dgm:cxn modelId="{617DAC83-3647-1D48-B7A6-3DE95E20EDD8}" type="presParOf" srcId="{44A57ED6-EFFA-EC48-A06E-F072DE1E8FDB}" destId="{4FFDB109-2517-244B-9A77-7E8EE76C717A}" srcOrd="18" destOrd="0" presId="urn:microsoft.com/office/officeart/2008/layout/CircleAccentTimeline"/>
    <dgm:cxn modelId="{DCD51750-77C7-CD4B-A69D-D33A877D25BB}" type="presParOf" srcId="{4FFDB109-2517-244B-9A77-7E8EE76C717A}" destId="{E9C80CD5-AE56-254A-A125-41A1119D5301}" srcOrd="0" destOrd="0" presId="urn:microsoft.com/office/officeart/2008/layout/CircleAccentTimeline"/>
    <dgm:cxn modelId="{2C95C16F-B83C-A74E-AF11-556C698FA128}" type="presParOf" srcId="{4FFDB109-2517-244B-9A77-7E8EE76C717A}" destId="{0FF8CFF0-FD62-904F-973C-E01CE20DA7CE}" srcOrd="1" destOrd="0" presId="urn:microsoft.com/office/officeart/2008/layout/CircleAccentTimeline"/>
    <dgm:cxn modelId="{190457B0-AC8E-F04C-BE5F-A76E87E0E720}" type="presParOf" srcId="{4FFDB109-2517-244B-9A77-7E8EE76C717A}" destId="{EB223FD8-8A8A-0C46-851B-4F537E23F0B5}" srcOrd="2" destOrd="0" presId="urn:microsoft.com/office/officeart/2008/layout/CircleAccentTimeline"/>
    <dgm:cxn modelId="{97F3A40D-7730-B84D-A98C-694151CA1ED6}" type="presParOf" srcId="{44A57ED6-EFFA-EC48-A06E-F072DE1E8FDB}" destId="{06664DB2-A7B3-6C4A-905A-CB4058867A79}" srcOrd="19" destOrd="0" presId="urn:microsoft.com/office/officeart/2008/layout/CircleAccentTimeline"/>
    <dgm:cxn modelId="{F4720533-8D3F-324C-8593-BC9052468B25}" type="presParOf" srcId="{44A57ED6-EFFA-EC48-A06E-F072DE1E8FDB}" destId="{8AFF7B7E-2A67-3E4C-855A-0A76E3D802C0}" srcOrd="20" destOrd="0" presId="urn:microsoft.com/office/officeart/2008/layout/CircleAccentTimeline"/>
    <dgm:cxn modelId="{041516B5-1D4A-014C-8E26-C827A756FF29}" type="presParOf" srcId="{44A57ED6-EFFA-EC48-A06E-F072DE1E8FDB}" destId="{FFCF1B44-68D6-0542-A67B-E9F04A9C2D23}" srcOrd="21" destOrd="0" presId="urn:microsoft.com/office/officeart/2008/layout/CircleAccentTimeline"/>
    <dgm:cxn modelId="{EA194654-CC3E-B443-9F7C-898B0A798EE3}" type="presParOf" srcId="{FFCF1B44-68D6-0542-A67B-E9F04A9C2D23}" destId="{9F71D03E-B41A-014C-8860-053022F940F8}" srcOrd="0" destOrd="0" presId="urn:microsoft.com/office/officeart/2008/layout/CircleAccentTimeline"/>
    <dgm:cxn modelId="{2F469C1A-46D9-4342-8F30-795712BC1444}" type="presParOf" srcId="{FFCF1B44-68D6-0542-A67B-E9F04A9C2D23}" destId="{8C215355-CE28-6D46-8BF2-F00A89526599}" srcOrd="1" destOrd="0" presId="urn:microsoft.com/office/officeart/2008/layout/CircleAccentTimeline"/>
    <dgm:cxn modelId="{9BEAE72D-1BC6-DE4F-AFBC-68E4A17A62E6}" type="presParOf" srcId="{FFCF1B44-68D6-0542-A67B-E9F04A9C2D23}" destId="{82DCFA25-5CF4-D743-9EFF-36A15A0C080F}" srcOrd="2" destOrd="0" presId="urn:microsoft.com/office/officeart/2008/layout/CircleAccentTimeline"/>
    <dgm:cxn modelId="{BD082B93-0AAD-434F-8787-7AB561A41FB2}" type="presParOf" srcId="{44A57ED6-EFFA-EC48-A06E-F072DE1E8FDB}" destId="{A0822708-2E9A-C64F-B835-9682725E99B1}" srcOrd="22" destOrd="0" presId="urn:microsoft.com/office/officeart/2008/layout/CircleAccentTimeline"/>
    <dgm:cxn modelId="{0E0E3CB7-98F7-6E43-8D06-81F609C2F963}" type="presParOf" srcId="{44A57ED6-EFFA-EC48-A06E-F072DE1E8FDB}" destId="{833329CA-2EBA-564A-AE32-1DD306978B8B}" srcOrd="23" destOrd="0" presId="urn:microsoft.com/office/officeart/2008/layout/CircleAccentTimeline"/>
    <dgm:cxn modelId="{43166388-32B6-4847-BD91-4600AAEC7B16}" type="presParOf" srcId="{44A57ED6-EFFA-EC48-A06E-F072DE1E8FDB}" destId="{A3E030D5-2CC4-C444-AC42-9485897A096E}" srcOrd="24" destOrd="0" presId="urn:microsoft.com/office/officeart/2008/layout/CircleAccentTimeline"/>
    <dgm:cxn modelId="{A96F1774-F16B-2D42-8278-0690C28E6D14}" type="presParOf" srcId="{A3E030D5-2CC4-C444-AC42-9485897A096E}" destId="{CF7D3C43-E2AB-824B-A054-FF9FF111A989}" srcOrd="0" destOrd="0" presId="urn:microsoft.com/office/officeart/2008/layout/CircleAccentTimeline"/>
    <dgm:cxn modelId="{82C4D413-9AFF-904A-8B27-9F6ABB6700AD}" type="presParOf" srcId="{A3E030D5-2CC4-C444-AC42-9485897A096E}" destId="{78C1219F-8D18-5443-A62E-56D7DF7810B1}" srcOrd="1" destOrd="0" presId="urn:microsoft.com/office/officeart/2008/layout/CircleAccentTimeline"/>
    <dgm:cxn modelId="{A1238F22-C046-6449-864A-F1AC493BD3AE}" type="presParOf" srcId="{A3E030D5-2CC4-C444-AC42-9485897A096E}" destId="{E01BBB76-B0BE-A44B-B66A-8499F183F4AA}" srcOrd="2" destOrd="0" presId="urn:microsoft.com/office/officeart/2008/layout/CircleAccentTimeline"/>
    <dgm:cxn modelId="{EF488903-6970-CE42-A1F7-7F59E5DFC0E5}" type="presParOf" srcId="{44A57ED6-EFFA-EC48-A06E-F072DE1E8FDB}" destId="{73274E87-644D-7642-8B7E-C70FD7A28CC4}" srcOrd="25" destOrd="0" presId="urn:microsoft.com/office/officeart/2008/layout/CircleAccentTimeline"/>
    <dgm:cxn modelId="{5436D73C-50BC-CE42-8705-B1C3463875E4}" type="presParOf" srcId="{44A57ED6-EFFA-EC48-A06E-F072DE1E8FDB}" destId="{A5466460-5ADC-3140-894B-A07BDF07833C}" srcOrd="26" destOrd="0" presId="urn:microsoft.com/office/officeart/2008/layout/CircleAccentTimeline"/>
    <dgm:cxn modelId="{6D7A7C98-429B-1747-9DE0-7B6789A6583C}" type="presParOf" srcId="{44A57ED6-EFFA-EC48-A06E-F072DE1E8FDB}" destId="{8C895E29-B700-0F41-A716-10021CA705A7}" srcOrd="27" destOrd="0" presId="urn:microsoft.com/office/officeart/2008/layout/CircleAccentTimeline"/>
    <dgm:cxn modelId="{2336EFBC-309B-F048-8497-B731DF2997C1}" type="presParOf" srcId="{8C895E29-B700-0F41-A716-10021CA705A7}" destId="{CDEDB310-8FAC-AB49-9D34-C3A50FCFDD8E}" srcOrd="0" destOrd="0" presId="urn:microsoft.com/office/officeart/2008/layout/CircleAccentTimeline"/>
    <dgm:cxn modelId="{A19DFD98-C3D6-4540-A36D-9BB9A9BC0EC5}" type="presParOf" srcId="{8C895E29-B700-0F41-A716-10021CA705A7}" destId="{27351D5F-863A-654B-9D66-DCE0D0C16524}" srcOrd="1" destOrd="0" presId="urn:microsoft.com/office/officeart/2008/layout/CircleAccentTimeline"/>
    <dgm:cxn modelId="{780D26AC-74B8-9B46-BC5A-3B784178128B}" type="presParOf" srcId="{8C895E29-B700-0F41-A716-10021CA705A7}" destId="{6C2C1AE6-9F7D-D64C-9338-1A51266BA8BA}" srcOrd="2" destOrd="0" presId="urn:microsoft.com/office/officeart/2008/layout/CircleAccentTimeline"/>
    <dgm:cxn modelId="{FBB6BAA4-3662-DD4A-898C-E77D9234B816}" type="presParOf" srcId="{44A57ED6-EFFA-EC48-A06E-F072DE1E8FDB}" destId="{76E940F5-3ABB-D748-924B-C38CC9DE499F}" srcOrd="28" destOrd="0" presId="urn:microsoft.com/office/officeart/2008/layout/CircleAccentTimeline"/>
    <dgm:cxn modelId="{107647D1-631B-494F-A447-6935880F442A}" type="presParOf" srcId="{44A57ED6-EFFA-EC48-A06E-F072DE1E8FDB}" destId="{7B95385E-254E-C44F-B2D0-3031D18EE886}" srcOrd="29" destOrd="0" presId="urn:microsoft.com/office/officeart/2008/layout/CircleAccentTimeline"/>
    <dgm:cxn modelId="{EB82B1A8-6F9D-0540-97EF-D19149ECEBF9}" type="presParOf" srcId="{44A57ED6-EFFA-EC48-A06E-F072DE1E8FDB}" destId="{952EA59B-7661-2641-9031-41EF06F0C2BD}" srcOrd="30" destOrd="0" presId="urn:microsoft.com/office/officeart/2008/layout/CircleAccentTimeline"/>
    <dgm:cxn modelId="{BD88B44E-C616-7541-9BB1-A7ABA4F4667E}" type="presParOf" srcId="{952EA59B-7661-2641-9031-41EF06F0C2BD}" destId="{7C7C168E-923F-C74C-89DA-7487E209A06E}" srcOrd="0" destOrd="0" presId="urn:microsoft.com/office/officeart/2008/layout/CircleAccentTimeline"/>
    <dgm:cxn modelId="{1F587420-C8F3-DE49-B841-B1568372B338}" type="presParOf" srcId="{952EA59B-7661-2641-9031-41EF06F0C2BD}" destId="{43D95559-F2E0-C744-947B-9EC329A40C2B}" srcOrd="1" destOrd="0" presId="urn:microsoft.com/office/officeart/2008/layout/CircleAccentTimeline"/>
    <dgm:cxn modelId="{DA44CBA1-2AD6-224C-BB60-C50EA5967FED}" type="presParOf" srcId="{952EA59B-7661-2641-9031-41EF06F0C2BD}" destId="{476ADE1C-9C8F-8A47-ABE4-B523229209FD}" srcOrd="2" destOrd="0" presId="urn:microsoft.com/office/officeart/2008/layout/CircleAccentTimeline"/>
    <dgm:cxn modelId="{1BF3DB10-5D17-1C4E-A66C-093AEDAEEB78}" type="presParOf" srcId="{44A57ED6-EFFA-EC48-A06E-F072DE1E8FDB}" destId="{B4F32323-F0E3-2D46-91EB-26F2C0E7ACEC}" srcOrd="31" destOrd="0" presId="urn:microsoft.com/office/officeart/2008/layout/CircleAccentTimeline"/>
    <dgm:cxn modelId="{946A67F4-9FF2-2442-92DE-B7C78B097713}" type="presParOf" srcId="{44A57ED6-EFFA-EC48-A06E-F072DE1E8FDB}" destId="{0B8B2831-112C-4748-885C-A0DCAB8F686D}" srcOrd="32" destOrd="0" presId="urn:microsoft.com/office/officeart/2008/layout/CircleAccentTimeline"/>
    <dgm:cxn modelId="{5BF34D7F-7887-3048-B267-AF7E282997BB}" type="presParOf" srcId="{44A57ED6-EFFA-EC48-A06E-F072DE1E8FDB}" destId="{20CFB027-AD1F-7044-AABC-8555063FD637}" srcOrd="33" destOrd="0" presId="urn:microsoft.com/office/officeart/2008/layout/CircleAccentTimeline"/>
    <dgm:cxn modelId="{8E646259-5704-5644-9F5F-85D72A87EB61}" type="presParOf" srcId="{20CFB027-AD1F-7044-AABC-8555063FD637}" destId="{8747191F-8FEA-A842-AD5D-028020FB3F92}" srcOrd="0" destOrd="0" presId="urn:microsoft.com/office/officeart/2008/layout/CircleAccentTimeline"/>
    <dgm:cxn modelId="{47262F46-64D5-844B-AB41-F98030CB8C02}" type="presParOf" srcId="{20CFB027-AD1F-7044-AABC-8555063FD637}" destId="{B2F75975-1C06-934E-9702-8045A3E0B857}" srcOrd="1" destOrd="0" presId="urn:microsoft.com/office/officeart/2008/layout/CircleAccentTimeline"/>
    <dgm:cxn modelId="{369A16E5-3C13-CC44-A152-8074878E02C8}" type="presParOf" srcId="{20CFB027-AD1F-7044-AABC-8555063FD637}" destId="{6109905B-3027-D34D-A7EB-85B62E1E090B}" srcOrd="2" destOrd="0" presId="urn:microsoft.com/office/officeart/2008/layout/CircleAccentTimeline"/>
    <dgm:cxn modelId="{84D77F43-7F30-BA46-88F7-D76FBB7836D0}" type="presParOf" srcId="{44A57ED6-EFFA-EC48-A06E-F072DE1E8FDB}" destId="{D22197A0-81DA-1A4A-A7BB-68BC639F00D8}" srcOrd="34" destOrd="0" presId="urn:microsoft.com/office/officeart/2008/layout/CircleAccentTimeline"/>
    <dgm:cxn modelId="{1CF5DE21-AA03-3D41-AD6F-F5C367605F28}" type="presParOf" srcId="{44A57ED6-EFFA-EC48-A06E-F072DE1E8FDB}" destId="{25DF2D1D-2F2D-7442-BCF2-72C81A1C2495}" srcOrd="35" destOrd="0" presId="urn:microsoft.com/office/officeart/2008/layout/CircleAccentTimeline"/>
    <dgm:cxn modelId="{7A57D1D8-083D-6C45-A1D0-A63A25A96219}" type="presParOf" srcId="{44A57ED6-EFFA-EC48-A06E-F072DE1E8FDB}" destId="{0A49741B-5D49-FA4F-96FA-5D072302F9D0}" srcOrd="36" destOrd="0" presId="urn:microsoft.com/office/officeart/2008/layout/CircleAccentTimeline"/>
    <dgm:cxn modelId="{D1023893-C0D7-1B4C-94A0-54118853533E}" type="presParOf" srcId="{0A49741B-5D49-FA4F-96FA-5D072302F9D0}" destId="{B182FE9B-31C5-7E4A-8EE2-0C2E3FE76DBF}" srcOrd="0" destOrd="0" presId="urn:microsoft.com/office/officeart/2008/layout/CircleAccentTimeline"/>
    <dgm:cxn modelId="{7816EA86-D31F-7B47-ADA4-A0A0DFB01218}" type="presParOf" srcId="{0A49741B-5D49-FA4F-96FA-5D072302F9D0}" destId="{76461C3E-F176-6B47-B03E-B906AA50362E}" srcOrd="1" destOrd="0" presId="urn:microsoft.com/office/officeart/2008/layout/CircleAccentTimeline"/>
    <dgm:cxn modelId="{DE417209-A066-8049-AC27-B23B52CD3548}" type="presParOf" srcId="{0A49741B-5D49-FA4F-96FA-5D072302F9D0}" destId="{FE2254C2-768B-A54B-ABD7-3C0477F6CA4F}" srcOrd="2" destOrd="0" presId="urn:microsoft.com/office/officeart/2008/layout/CircleAccentTimeline"/>
    <dgm:cxn modelId="{F00D77DC-9747-644C-928A-D3AFCBAF3632}" type="presParOf" srcId="{44A57ED6-EFFA-EC48-A06E-F072DE1E8FDB}" destId="{B88788D6-CCA0-174A-987C-B2943CEFF855}" srcOrd="37" destOrd="0" presId="urn:microsoft.com/office/officeart/2008/layout/CircleAccentTimeline"/>
    <dgm:cxn modelId="{40CE2CFD-BCCC-AA4C-B2FF-ADF629F40156}" type="presParOf" srcId="{44A57ED6-EFFA-EC48-A06E-F072DE1E8FDB}" destId="{D279E2BC-7431-5143-B000-10E669E857DF}" srcOrd="38" destOrd="0" presId="urn:microsoft.com/office/officeart/2008/layout/CircleAccentTimeline"/>
    <dgm:cxn modelId="{040A0B1F-EE7D-9746-B94B-AB68B6DE1836}" type="presParOf" srcId="{44A57ED6-EFFA-EC48-A06E-F072DE1E8FDB}" destId="{DBA9778E-630F-8040-8656-D8FB74E48B40}" srcOrd="39" destOrd="0" presId="urn:microsoft.com/office/officeart/2008/layout/CircleAccentTimeline"/>
    <dgm:cxn modelId="{AC0F8835-F9CE-404A-A766-978B607CD823}" type="presParOf" srcId="{DBA9778E-630F-8040-8656-D8FB74E48B40}" destId="{3F571C8A-CFFA-DF4C-99BA-0C8154CDA24E}" srcOrd="0" destOrd="0" presId="urn:microsoft.com/office/officeart/2008/layout/CircleAccentTimeline"/>
    <dgm:cxn modelId="{E7C41A36-A0A6-C04F-8B42-556D40FE8C79}" type="presParOf" srcId="{DBA9778E-630F-8040-8656-D8FB74E48B40}" destId="{9C19BA67-ABD7-DC4C-B729-2184BCCC19D6}" srcOrd="1" destOrd="0" presId="urn:microsoft.com/office/officeart/2008/layout/CircleAccentTimeline"/>
    <dgm:cxn modelId="{658B1391-5F91-584D-A5B3-E199FC3C0824}" type="presParOf" srcId="{DBA9778E-630F-8040-8656-D8FB74E48B40}" destId="{2F0F40FE-6FC3-FF44-AAA8-E2DA828E28BA}" srcOrd="2" destOrd="0" presId="urn:microsoft.com/office/officeart/2008/layout/CircleAccentTimeline"/>
    <dgm:cxn modelId="{8CC7EC85-1D3B-7441-A799-591F504CBC78}" type="presParOf" srcId="{44A57ED6-EFFA-EC48-A06E-F072DE1E8FDB}" destId="{F8E098DB-FE61-C843-8FD3-8F52584FCD99}" srcOrd="40" destOrd="0" presId="urn:microsoft.com/office/officeart/2008/layout/CircleAccentTimeline"/>
    <dgm:cxn modelId="{84D68E3D-7EA4-FA40-AB67-3146FA14BBCB}" type="presParOf" srcId="{44A57ED6-EFFA-EC48-A06E-F072DE1E8FDB}" destId="{05112F0D-616E-8E44-BD35-1A1EE1F08E8B}" srcOrd="41" destOrd="0" presId="urn:microsoft.com/office/officeart/2008/layout/CircleAccentTimeline"/>
    <dgm:cxn modelId="{05851421-A749-2A49-A844-5A258053C272}" type="presParOf" srcId="{44A57ED6-EFFA-EC48-A06E-F072DE1E8FDB}" destId="{814660DB-565C-C34A-9296-8B574D0C6BD3}" srcOrd="42" destOrd="0" presId="urn:microsoft.com/office/officeart/2008/layout/CircleAccentTimeline"/>
    <dgm:cxn modelId="{D1C78C12-AD2A-3443-9F16-694111FE8CE8}" type="presParOf" srcId="{814660DB-565C-C34A-9296-8B574D0C6BD3}" destId="{DC406D38-B786-9F45-932C-9BD24F671179}" srcOrd="0" destOrd="0" presId="urn:microsoft.com/office/officeart/2008/layout/CircleAccentTimeline"/>
    <dgm:cxn modelId="{ED442983-64C3-0742-A6FE-083D6003975F}" type="presParOf" srcId="{814660DB-565C-C34A-9296-8B574D0C6BD3}" destId="{7F2D1062-029D-8B44-A19A-E2312199C9E2}" srcOrd="1" destOrd="0" presId="urn:microsoft.com/office/officeart/2008/layout/CircleAccentTimeline"/>
    <dgm:cxn modelId="{DA90A0F4-3F25-4646-B959-CC4857AEB3B1}" type="presParOf" srcId="{814660DB-565C-C34A-9296-8B574D0C6BD3}" destId="{00F4ED1D-DA5D-7A40-83A1-D64CBB55562D}" srcOrd="2" destOrd="0" presId="urn:microsoft.com/office/officeart/2008/layout/CircleAccentTimeline"/>
    <dgm:cxn modelId="{8E1AFE2F-22D2-F547-BFAE-4FE98059A540}" type="presParOf" srcId="{44A57ED6-EFFA-EC48-A06E-F072DE1E8FDB}" destId="{3D1A7E04-1FA2-4244-BE3F-5C656A88C499}" srcOrd="43" destOrd="0" presId="urn:microsoft.com/office/officeart/2008/layout/CircleAccentTimeline"/>
    <dgm:cxn modelId="{BDCDE298-50D2-5745-8834-DD39F9ECEE58}" type="presParOf" srcId="{44A57ED6-EFFA-EC48-A06E-F072DE1E8FDB}" destId="{60643E2D-12A1-2F4A-AD30-686DA42F50F1}" srcOrd="44" destOrd="0" presId="urn:microsoft.com/office/officeart/2008/layout/CircleAccentTimeline"/>
    <dgm:cxn modelId="{5F1DB745-2580-3141-A0E4-EF2D09795D2F}" type="presParOf" srcId="{44A57ED6-EFFA-EC48-A06E-F072DE1E8FDB}" destId="{C65B9A41-48F2-AB44-A534-D7BC410E3690}" srcOrd="45" destOrd="0" presId="urn:microsoft.com/office/officeart/2008/layout/CircleAccentTimeline"/>
    <dgm:cxn modelId="{9AF034F0-9669-204E-9428-E213B6D01567}" type="presParOf" srcId="{C65B9A41-48F2-AB44-A534-D7BC410E3690}" destId="{75A8ACB0-433E-CC4A-9055-4C3BF644430E}" srcOrd="0" destOrd="0" presId="urn:microsoft.com/office/officeart/2008/layout/CircleAccentTimeline"/>
    <dgm:cxn modelId="{951B7278-6802-FD4B-B941-BDD9BF491BC8}" type="presParOf" srcId="{C65B9A41-48F2-AB44-A534-D7BC410E3690}" destId="{C2D725F0-121B-6E48-A60A-642BE38D0296}" srcOrd="1" destOrd="0" presId="urn:microsoft.com/office/officeart/2008/layout/CircleAccentTimeline"/>
    <dgm:cxn modelId="{916DE69E-6004-7D44-AFD2-35001E6B8C32}" type="presParOf" srcId="{C65B9A41-48F2-AB44-A534-D7BC410E3690}" destId="{3906A7A3-CBCD-8542-9733-EDC3FF16AF19}" srcOrd="2" destOrd="0" presId="urn:microsoft.com/office/officeart/2008/layout/CircleAccentTimeline"/>
    <dgm:cxn modelId="{434E0C05-639E-084E-A648-528C326411C0}" type="presParOf" srcId="{44A57ED6-EFFA-EC48-A06E-F072DE1E8FDB}" destId="{7C8C4856-4DAF-F841-80B6-8DD9D701A9BF}" srcOrd="46" destOrd="0" presId="urn:microsoft.com/office/officeart/2008/layout/CircleAccentTimeline"/>
    <dgm:cxn modelId="{8F684468-D7B4-EB4E-BC45-879872AD2158}" type="presParOf" srcId="{44A57ED6-EFFA-EC48-A06E-F072DE1E8FDB}" destId="{B0F2210F-07BF-FC42-BB60-11EA99305034}" srcOrd="47" destOrd="0" presId="urn:microsoft.com/office/officeart/2008/layout/CircleAccentTimeline"/>
    <dgm:cxn modelId="{D1CD0B6E-1667-BC44-BCE2-E10550E5FB95}" type="presParOf" srcId="{44A57ED6-EFFA-EC48-A06E-F072DE1E8FDB}" destId="{95A95E8F-3EC8-2D44-80E6-CB86AB46AD7E}" srcOrd="48" destOrd="0" presId="urn:microsoft.com/office/officeart/2008/layout/CircleAccentTimeline"/>
    <dgm:cxn modelId="{59F21F10-4C6F-354C-8F70-AC79D234F711}" type="presParOf" srcId="{95A95E8F-3EC8-2D44-80E6-CB86AB46AD7E}" destId="{10AFD47B-E465-9946-ADE3-7E18CBAA5463}" srcOrd="0" destOrd="0" presId="urn:microsoft.com/office/officeart/2008/layout/CircleAccentTimeline"/>
    <dgm:cxn modelId="{DDAF1909-09E8-874E-8BA0-CC240195A271}" type="presParOf" srcId="{95A95E8F-3EC8-2D44-80E6-CB86AB46AD7E}" destId="{DBAA58A9-9AF6-044A-A5C4-D60C6504BE86}" srcOrd="1" destOrd="0" presId="urn:microsoft.com/office/officeart/2008/layout/CircleAccentTimeline"/>
    <dgm:cxn modelId="{6D837FD0-66A0-1949-B183-A3ED099457E9}" type="presParOf" srcId="{95A95E8F-3EC8-2D44-80E6-CB86AB46AD7E}" destId="{217FC9AC-FEBC-FB47-9C20-B4B1F4ADA0C4}" srcOrd="2" destOrd="0" presId="urn:microsoft.com/office/officeart/2008/layout/CircleAccentTimeline"/>
    <dgm:cxn modelId="{3F0BCF97-8837-9B45-8500-DE18396AC3FE}" type="presParOf" srcId="{44A57ED6-EFFA-EC48-A06E-F072DE1E8FDB}" destId="{A2D512E1-083A-F742-94D7-30E4E31BA56B}" srcOrd="49" destOrd="0" presId="urn:microsoft.com/office/officeart/2008/layout/CircleAccentTimeline"/>
    <dgm:cxn modelId="{BC8841FF-54CB-FD44-A370-1933EA88FF00}" type="presParOf" srcId="{44A57ED6-EFFA-EC48-A06E-F072DE1E8FDB}" destId="{07BACD69-F714-9443-98B2-DCB191D50672}" srcOrd="50" destOrd="0" presId="urn:microsoft.com/office/officeart/2008/layout/CircleAccentTimeline"/>
    <dgm:cxn modelId="{879130A8-7436-AE43-8662-9CBD36B6EB7B}" type="presParOf" srcId="{44A57ED6-EFFA-EC48-A06E-F072DE1E8FDB}" destId="{D6632A88-7B09-3446-BE6E-6CE50AB984B6}" srcOrd="51" destOrd="0" presId="urn:microsoft.com/office/officeart/2008/layout/CircleAccentTimeline"/>
    <dgm:cxn modelId="{A84837B0-8746-694E-BE4C-AEADD529F5CE}" type="presParOf" srcId="{D6632A88-7B09-3446-BE6E-6CE50AB984B6}" destId="{6891B450-F625-404A-BB5C-42D0204D535E}" srcOrd="0" destOrd="0" presId="urn:microsoft.com/office/officeart/2008/layout/CircleAccentTimeline"/>
    <dgm:cxn modelId="{D7C1EFF0-0174-0048-B164-8D321A7F3518}" type="presParOf" srcId="{D6632A88-7B09-3446-BE6E-6CE50AB984B6}" destId="{F56AEC59-0585-0346-9D73-F8F8FF10AAF9}" srcOrd="1" destOrd="0" presId="urn:microsoft.com/office/officeart/2008/layout/CircleAccentTimeline"/>
    <dgm:cxn modelId="{AE7C927A-D743-ED4A-9358-474FD64D381D}" type="presParOf" srcId="{D6632A88-7B09-3446-BE6E-6CE50AB984B6}" destId="{32905A32-4153-A84B-974B-B216091D9B73}" srcOrd="2" destOrd="0" presId="urn:microsoft.com/office/officeart/2008/layout/CircleAccentTimeline"/>
    <dgm:cxn modelId="{B49D4B35-3242-DD42-8C9B-120F9E4968AB}" type="presParOf" srcId="{44A57ED6-EFFA-EC48-A06E-F072DE1E8FDB}" destId="{F1054EA3-AEAE-1C43-B97A-81BFA9BFA5D6}" srcOrd="52" destOrd="0" presId="urn:microsoft.com/office/officeart/2008/layout/CircleAccentTimeline"/>
    <dgm:cxn modelId="{82916881-84B4-EF4E-896E-DCE9C4984728}" type="presParOf" srcId="{44A57ED6-EFFA-EC48-A06E-F072DE1E8FDB}" destId="{9C1D4CF2-3BBE-8B46-A3DC-86F2ADEE99C2}" srcOrd="53" destOrd="0" presId="urn:microsoft.com/office/officeart/2008/layout/CircleAccentTimeline"/>
    <dgm:cxn modelId="{ED0DB6F2-1980-DA48-811D-7F448D303270}" type="presParOf" srcId="{44A57ED6-EFFA-EC48-A06E-F072DE1E8FDB}" destId="{612B98D2-1403-5443-99AC-D98F0146DE72}" srcOrd="54" destOrd="0" presId="urn:microsoft.com/office/officeart/2008/layout/CircleAccentTimeline"/>
    <dgm:cxn modelId="{220A0B29-2B0C-4440-89DD-93FBDF91D65C}" type="presParOf" srcId="{612B98D2-1403-5443-99AC-D98F0146DE72}" destId="{92B06698-5F75-CD40-98D6-D2E5760626BA}" srcOrd="0" destOrd="0" presId="urn:microsoft.com/office/officeart/2008/layout/CircleAccentTimeline"/>
    <dgm:cxn modelId="{805F448B-5AD2-FC43-8E99-988F02A7AC96}" type="presParOf" srcId="{612B98D2-1403-5443-99AC-D98F0146DE72}" destId="{24C77AA9-B5CC-1942-A820-9A1A83BBDBA8}" srcOrd="1" destOrd="0" presId="urn:microsoft.com/office/officeart/2008/layout/CircleAccentTimeline"/>
    <dgm:cxn modelId="{F1757185-5486-B040-8C62-66356CD34C56}" type="presParOf" srcId="{612B98D2-1403-5443-99AC-D98F0146DE72}" destId="{C2CF95A5-040E-674F-B5A9-0EAB29DBC831}" srcOrd="2" destOrd="0" presId="urn:microsoft.com/office/officeart/2008/layout/CircleAccentTimeline"/>
    <dgm:cxn modelId="{391394CF-5585-BA48-AA9B-47E92EC640DB}" type="presParOf" srcId="{44A57ED6-EFFA-EC48-A06E-F072DE1E8FDB}" destId="{3F93BB6F-BF1E-A74B-B323-E59F0ED4BD2F}" srcOrd="55" destOrd="0" presId="urn:microsoft.com/office/officeart/2008/layout/CircleAccentTimeline"/>
    <dgm:cxn modelId="{8A03C6AC-1ACF-FF46-9DFA-E07C510E5EDD}" type="presParOf" srcId="{44A57ED6-EFFA-EC48-A06E-F072DE1E8FDB}" destId="{24111E3C-B47F-5E42-9161-F5F51CC9896C}" srcOrd="56" destOrd="0" presId="urn:microsoft.com/office/officeart/2008/layout/CircleAccentTimeline"/>
    <dgm:cxn modelId="{C57EB383-AE2D-3746-B051-C0AC9BED40FA}" type="presParOf" srcId="{44A57ED6-EFFA-EC48-A06E-F072DE1E8FDB}" destId="{C1C4B24B-8BD9-7149-8886-2B5A7562327C}" srcOrd="57" destOrd="0" presId="urn:microsoft.com/office/officeart/2008/layout/CircleAccentTimeline"/>
    <dgm:cxn modelId="{678D7A38-5594-7B48-B642-8D62E37F8D39}" type="presParOf" srcId="{C1C4B24B-8BD9-7149-8886-2B5A7562327C}" destId="{ABADC953-0A38-0348-9321-786F908D003A}" srcOrd="0" destOrd="0" presId="urn:microsoft.com/office/officeart/2008/layout/CircleAccentTimeline"/>
    <dgm:cxn modelId="{C00C82E1-8A0F-7247-8FCA-7F166B9303F0}" type="presParOf" srcId="{C1C4B24B-8BD9-7149-8886-2B5A7562327C}" destId="{8F0AC3B8-B7D8-7349-B971-65B60D88FFD1}" srcOrd="1" destOrd="0" presId="urn:microsoft.com/office/officeart/2008/layout/CircleAccentTimeline"/>
    <dgm:cxn modelId="{E06E6263-EB84-2740-B698-28EBE1CFE635}" type="presParOf" srcId="{C1C4B24B-8BD9-7149-8886-2B5A7562327C}" destId="{073CFB5C-D6B5-204E-BC1D-9C2A186409D9}" srcOrd="2" destOrd="0" presId="urn:microsoft.com/office/officeart/2008/layout/CircleAccentTimeline"/>
    <dgm:cxn modelId="{72733D07-DBA4-CA41-83E8-8B628EBF0956}" type="presParOf" srcId="{44A57ED6-EFFA-EC48-A06E-F072DE1E8FDB}" destId="{EDFDCF73-F2AF-5F41-A663-FB695FD91130}" srcOrd="58" destOrd="0" presId="urn:microsoft.com/office/officeart/2008/layout/CircleAccentTimeline"/>
    <dgm:cxn modelId="{BA6D1FF5-8C46-6C49-B2EB-FB1062995D75}" type="presParOf" srcId="{44A57ED6-EFFA-EC48-A06E-F072DE1E8FDB}" destId="{FA33E0F9-D403-104B-A908-2F9E1F25FEEB}" srcOrd="59" destOrd="0" presId="urn:microsoft.com/office/officeart/2008/layout/CircleAccentTimeline"/>
    <dgm:cxn modelId="{C9F5C9D0-D17D-754E-B5A8-9A2C50E9C18C}" type="presParOf" srcId="{44A57ED6-EFFA-EC48-A06E-F072DE1E8FDB}" destId="{6E8E3D0F-A8BA-4A4F-9EF6-64410687188C}" srcOrd="60" destOrd="0" presId="urn:microsoft.com/office/officeart/2008/layout/CircleAccentTimeline"/>
    <dgm:cxn modelId="{14922A7D-8E3C-0C43-AEC3-77315E284313}" type="presParOf" srcId="{6E8E3D0F-A8BA-4A4F-9EF6-64410687188C}" destId="{C26FC912-43E7-9248-A0CE-AED1AC130C82}" srcOrd="0" destOrd="0" presId="urn:microsoft.com/office/officeart/2008/layout/CircleAccentTimeline"/>
    <dgm:cxn modelId="{89694AE8-4135-5841-83BA-60E6B66C4C65}" type="presParOf" srcId="{6E8E3D0F-A8BA-4A4F-9EF6-64410687188C}" destId="{9F769BC3-4CDE-524A-9376-E7F364C7A9AF}" srcOrd="1" destOrd="0" presId="urn:microsoft.com/office/officeart/2008/layout/CircleAccentTimeline"/>
    <dgm:cxn modelId="{E8B319C0-D61D-3B40-A75E-E11D2C964093}" type="presParOf" srcId="{6E8E3D0F-A8BA-4A4F-9EF6-64410687188C}" destId="{905B5B4E-159E-A045-A771-E3993F6BA584}" srcOrd="2" destOrd="0" presId="urn:microsoft.com/office/officeart/2008/layout/CircleAccentTimeline"/>
    <dgm:cxn modelId="{AE26B0AA-8E2C-BF46-86B7-263EDBFF8B71}" type="presParOf" srcId="{44A57ED6-EFFA-EC48-A06E-F072DE1E8FDB}" destId="{800708F6-33D4-BD4A-BFEF-D9F946AF039F}" srcOrd="61" destOrd="0" presId="urn:microsoft.com/office/officeart/2008/layout/CircleAccentTimeline"/>
    <dgm:cxn modelId="{A8014B75-685E-6A4D-A381-D1463E6C0E07}" type="presParOf" srcId="{44A57ED6-EFFA-EC48-A06E-F072DE1E8FDB}" destId="{8A0AD812-5B09-424B-B570-33C95EA4A290}" srcOrd="62" destOrd="0" presId="urn:microsoft.com/office/officeart/2008/layout/CircleAccentTimeline"/>
    <dgm:cxn modelId="{C175A045-9816-3147-AF8D-C77D8724E165}" type="presParOf" srcId="{44A57ED6-EFFA-EC48-A06E-F072DE1E8FDB}" destId="{CDF3EDA1-4070-DE42-8859-0F1D4692F9F3}" srcOrd="63" destOrd="0" presId="urn:microsoft.com/office/officeart/2008/layout/CircleAccentTimeline"/>
    <dgm:cxn modelId="{FC1701A7-22BD-FE40-9ABC-26A7967217A3}" type="presParOf" srcId="{CDF3EDA1-4070-DE42-8859-0F1D4692F9F3}" destId="{2FC44B00-B07D-3040-9B2B-63EBF8578B38}" srcOrd="0" destOrd="0" presId="urn:microsoft.com/office/officeart/2008/layout/CircleAccentTimeline"/>
    <dgm:cxn modelId="{8F4A5253-5C1F-C34E-8EF9-A85B4F958957}" type="presParOf" srcId="{CDF3EDA1-4070-DE42-8859-0F1D4692F9F3}" destId="{CFC60CC6-E1B1-8B43-BF1F-0B91817E1511}" srcOrd="1" destOrd="0" presId="urn:microsoft.com/office/officeart/2008/layout/CircleAccentTimeline"/>
    <dgm:cxn modelId="{CCAD1141-5463-6047-ADED-43A231C37E89}" type="presParOf" srcId="{CDF3EDA1-4070-DE42-8859-0F1D4692F9F3}" destId="{8DD99B3B-173F-B244-9E75-6B62CAA54912}" srcOrd="2" destOrd="0" presId="urn:microsoft.com/office/officeart/2008/layout/CircleAccentTimeline"/>
    <dgm:cxn modelId="{69E54D9F-4F05-8D43-883C-F59E7E3EC1AC}" type="presParOf" srcId="{44A57ED6-EFFA-EC48-A06E-F072DE1E8FDB}" destId="{306415ED-8364-694C-BF10-9CD5ED9B079A}" srcOrd="64" destOrd="0" presId="urn:microsoft.com/office/officeart/2008/layout/CircleAccentTimeline"/>
    <dgm:cxn modelId="{B6BF8A4F-6C51-524E-B7FD-FFF2519FDA2C}" type="presParOf" srcId="{44A57ED6-EFFA-EC48-A06E-F072DE1E8FDB}" destId="{132C0E85-25D2-6D47-BF10-62B340C3084B}" srcOrd="65" destOrd="0" presId="urn:microsoft.com/office/officeart/2008/layout/CircleAccentTimeline"/>
    <dgm:cxn modelId="{2044F655-4068-594E-9266-CF5468885A6F}" type="presParOf" srcId="{44A57ED6-EFFA-EC48-A06E-F072DE1E8FDB}" destId="{D9D8B297-6709-834F-93AF-6F9A5966454B}" srcOrd="66" destOrd="0" presId="urn:microsoft.com/office/officeart/2008/layout/CircleAccentTimeline"/>
    <dgm:cxn modelId="{92B07BF3-6D6D-7541-86BA-5115AFD23C17}" type="presParOf" srcId="{D9D8B297-6709-834F-93AF-6F9A5966454B}" destId="{5DFF60A7-01E2-6A40-BA86-1E82DE9B953A}" srcOrd="0" destOrd="0" presId="urn:microsoft.com/office/officeart/2008/layout/CircleAccentTimeline"/>
    <dgm:cxn modelId="{2E0B0A94-799E-2749-9D14-F43A7E29812A}" type="presParOf" srcId="{D9D8B297-6709-834F-93AF-6F9A5966454B}" destId="{9106718B-67ED-F04B-9AA0-1D3505D8AB17}" srcOrd="1" destOrd="0" presId="urn:microsoft.com/office/officeart/2008/layout/CircleAccentTimeline"/>
    <dgm:cxn modelId="{DC7574F7-9D96-744E-861E-6EA15EEB1112}" type="presParOf" srcId="{D9D8B297-6709-834F-93AF-6F9A5966454B}" destId="{C3AED7F4-EA10-5C4D-AF11-55E614D8A71B}" srcOrd="2" destOrd="0" presId="urn:microsoft.com/office/officeart/2008/layout/CircleAccentTimeline"/>
    <dgm:cxn modelId="{1C0A3FB5-D895-CA4C-B293-0915F255AEA1}" type="presParOf" srcId="{44A57ED6-EFFA-EC48-A06E-F072DE1E8FDB}" destId="{89D5DFF7-3CA4-764F-97C7-CF0168ED9968}" srcOrd="67" destOrd="0" presId="urn:microsoft.com/office/officeart/2008/layout/CircleAccentTimeline"/>
    <dgm:cxn modelId="{5A753B6F-C4A1-2F4D-8AFF-9621802A579B}" type="presParOf" srcId="{44A57ED6-EFFA-EC48-A06E-F072DE1E8FDB}" destId="{4EF7A152-DF22-7B45-9925-99291D83B932}" srcOrd="68" destOrd="0" presId="urn:microsoft.com/office/officeart/2008/layout/CircleAccentTimeline"/>
    <dgm:cxn modelId="{C5CD9C61-C6A5-B74F-BF27-55751CAA2098}" type="presParOf" srcId="{44A57ED6-EFFA-EC48-A06E-F072DE1E8FDB}" destId="{A9E44F1A-AE38-454C-BDB0-DEF027DA4738}" srcOrd="69" destOrd="0" presId="urn:microsoft.com/office/officeart/2008/layout/CircleAccentTimeline"/>
    <dgm:cxn modelId="{349FFC12-2A44-A140-96A3-3F8BF097FF39}" type="presParOf" srcId="{A9E44F1A-AE38-454C-BDB0-DEF027DA4738}" destId="{C070DC32-4D8D-4C4E-912A-66AC05C67594}" srcOrd="0" destOrd="0" presId="urn:microsoft.com/office/officeart/2008/layout/CircleAccentTimeline"/>
    <dgm:cxn modelId="{135307D1-67B1-EF4F-806B-1898FD243035}" type="presParOf" srcId="{A9E44F1A-AE38-454C-BDB0-DEF027DA4738}" destId="{85B086C3-679C-8249-BA0E-54EF359C9314}" srcOrd="1" destOrd="0" presId="urn:microsoft.com/office/officeart/2008/layout/CircleAccentTimeline"/>
    <dgm:cxn modelId="{0E29E64C-9535-DF45-B11A-3CEE43A360C7}" type="presParOf" srcId="{A9E44F1A-AE38-454C-BDB0-DEF027DA4738}" destId="{26E631B6-9EC6-0040-AE59-C39A169ECC79}" srcOrd="2" destOrd="0" presId="urn:microsoft.com/office/officeart/2008/layout/CircleAccentTimeline"/>
    <dgm:cxn modelId="{22029391-08A6-BC48-83EC-36472918B809}" type="presParOf" srcId="{44A57ED6-EFFA-EC48-A06E-F072DE1E8FDB}" destId="{B5AD8A4B-DB4B-004F-B44C-AF021CF27B15}" srcOrd="70" destOrd="0" presId="urn:microsoft.com/office/officeart/2008/layout/CircleAccentTimeline"/>
    <dgm:cxn modelId="{9A0ABB8D-1139-8345-8BFC-A8BFE18AB916}" type="presParOf" srcId="{44A57ED6-EFFA-EC48-A06E-F072DE1E8FDB}" destId="{A121D60E-4AC0-2246-9847-8A127D76EFE8}" srcOrd="71" destOrd="0" presId="urn:microsoft.com/office/officeart/2008/layout/CircleAccentTimeline"/>
    <dgm:cxn modelId="{AAE15AE3-11E7-DE43-BEB1-A724B2AF95B9}" type="presParOf" srcId="{44A57ED6-EFFA-EC48-A06E-F072DE1E8FDB}" destId="{32EED0C8-8D65-5842-877D-F72FDDEB1A99}" srcOrd="72" destOrd="0" presId="urn:microsoft.com/office/officeart/2008/layout/CircleAccentTimeline"/>
    <dgm:cxn modelId="{2234E828-8812-E844-85B1-D4BA353ABDD8}" type="presParOf" srcId="{32EED0C8-8D65-5842-877D-F72FDDEB1A99}" destId="{6A9CE71F-EF41-2E43-B890-5E32B6AD540C}" srcOrd="0" destOrd="0" presId="urn:microsoft.com/office/officeart/2008/layout/CircleAccentTimeline"/>
    <dgm:cxn modelId="{9FE7026F-10E0-C94A-88BD-A4EACB45B37F}" type="presParOf" srcId="{32EED0C8-8D65-5842-877D-F72FDDEB1A99}" destId="{FAA16737-F960-8B49-B0E2-F3823141751C}" srcOrd="1" destOrd="0" presId="urn:microsoft.com/office/officeart/2008/layout/CircleAccentTimeline"/>
    <dgm:cxn modelId="{9D7E6540-4FB9-6D4D-BC51-5C1CC6463F84}" type="presParOf" srcId="{32EED0C8-8D65-5842-877D-F72FDDEB1A99}" destId="{E41849CB-41B0-314B-BC42-B0D739905FA6}" srcOrd="2" destOrd="0" presId="urn:microsoft.com/office/officeart/2008/layout/CircleAccentTimeline"/>
    <dgm:cxn modelId="{449EF010-C1C6-F743-835E-ABD388417555}" type="presParOf" srcId="{44A57ED6-EFFA-EC48-A06E-F072DE1E8FDB}" destId="{4DB38F60-5C5F-4D40-BF5A-DAB655A2F015}" srcOrd="73" destOrd="0" presId="urn:microsoft.com/office/officeart/2008/layout/CircleAccentTimeline"/>
    <dgm:cxn modelId="{142FD259-30AC-2843-9FF0-1934435ED62C}" type="presParOf" srcId="{44A57ED6-EFFA-EC48-A06E-F072DE1E8FDB}" destId="{4232885C-87C1-E742-B657-B2049CD3A4FF}" srcOrd="74" destOrd="0" presId="urn:microsoft.com/office/officeart/2008/layout/CircleAccentTimeline"/>
    <dgm:cxn modelId="{405E0661-CB98-D748-8ACA-8F88987C818B}" type="presParOf" srcId="{44A57ED6-EFFA-EC48-A06E-F072DE1E8FDB}" destId="{87303433-2441-F644-A396-00EEC27C05DA}" srcOrd="75" destOrd="0" presId="urn:microsoft.com/office/officeart/2008/layout/CircleAccentTimeline"/>
    <dgm:cxn modelId="{EEA669D5-42EF-DA41-9CAE-FD0BC9306EC6}" type="presParOf" srcId="{87303433-2441-F644-A396-00EEC27C05DA}" destId="{891D6DE8-1085-0745-AA7C-2BCF1042CAD8}" srcOrd="0" destOrd="0" presId="urn:microsoft.com/office/officeart/2008/layout/CircleAccentTimeline"/>
    <dgm:cxn modelId="{D4E6A6AF-F36E-5740-8C7B-D96A8700B7F3}" type="presParOf" srcId="{87303433-2441-F644-A396-00EEC27C05DA}" destId="{12A2E2D9-E67E-3240-8F67-C25133B34EC9}" srcOrd="1" destOrd="0" presId="urn:microsoft.com/office/officeart/2008/layout/CircleAccentTimeline"/>
    <dgm:cxn modelId="{B99296A7-291B-494B-B089-4F657AF36591}" type="presParOf" srcId="{87303433-2441-F644-A396-00EEC27C05DA}" destId="{73189633-A1E5-0A4F-9A54-1C389629E380}" srcOrd="2" destOrd="0" presId="urn:microsoft.com/office/officeart/2008/layout/CircleAccentTimeline"/>
    <dgm:cxn modelId="{852DDD91-E6C2-7744-A189-DA76F4AB9643}" type="presParOf" srcId="{44A57ED6-EFFA-EC48-A06E-F072DE1E8FDB}" destId="{AC80EF95-887B-4F4C-B7BC-617031F751DA}" srcOrd="76" destOrd="0" presId="urn:microsoft.com/office/officeart/2008/layout/CircleAccentTimeline"/>
    <dgm:cxn modelId="{69A71ADD-0273-A944-AAB0-82A3C176EA32}" type="presParOf" srcId="{44A57ED6-EFFA-EC48-A06E-F072DE1E8FDB}" destId="{4949C9B2-62EB-AF42-A85C-314654686174}" srcOrd="77" destOrd="0" presId="urn:microsoft.com/office/officeart/2008/layout/CircleAccentTimeline"/>
    <dgm:cxn modelId="{47080F77-8CF2-074F-86CE-8BD77FB446B5}" type="presParOf" srcId="{44A57ED6-EFFA-EC48-A06E-F072DE1E8FDB}" destId="{52966861-E2BA-3044-90DB-E453D8D45863}" srcOrd="78" destOrd="0" presId="urn:microsoft.com/office/officeart/2008/layout/CircleAccentTimeline"/>
    <dgm:cxn modelId="{BDCB0114-E9FE-C643-B123-6AC1C91FFC44}" type="presParOf" srcId="{52966861-E2BA-3044-90DB-E453D8D45863}" destId="{EDF30709-227D-CD4D-A82B-725725B34228}" srcOrd="0" destOrd="0" presId="urn:microsoft.com/office/officeart/2008/layout/CircleAccentTimeline"/>
    <dgm:cxn modelId="{88FD5E03-D367-264B-BF02-8B7D8CE2478C}" type="presParOf" srcId="{52966861-E2BA-3044-90DB-E453D8D45863}" destId="{6950E2D8-8D79-2C44-A28D-06ED18DF70EC}" srcOrd="1" destOrd="0" presId="urn:microsoft.com/office/officeart/2008/layout/CircleAccentTimeline"/>
    <dgm:cxn modelId="{A4F56A71-A6AD-394B-B33D-AC741DE8481F}" type="presParOf" srcId="{52966861-E2BA-3044-90DB-E453D8D45863}" destId="{87819F79-6209-B841-B636-A39EF7A84D6E}" srcOrd="2" destOrd="0" presId="urn:microsoft.com/office/officeart/2008/layout/CircleAccentTimeline"/>
    <dgm:cxn modelId="{5E4489C0-6324-DE44-9A78-25EB5861B2FE}" type="presParOf" srcId="{44A57ED6-EFFA-EC48-A06E-F072DE1E8FDB}" destId="{820B12BF-4C9D-8641-99BA-3786DCDE7067}" srcOrd="79" destOrd="0" presId="urn:microsoft.com/office/officeart/2008/layout/CircleAccentTimeline"/>
    <dgm:cxn modelId="{A52F79D1-3DA7-984C-9C2E-FECEB930CE2A}" type="presParOf" srcId="{44A57ED6-EFFA-EC48-A06E-F072DE1E8FDB}" destId="{2847C378-2E75-144B-BB76-D9FC21FCFB5C}" srcOrd="80" destOrd="0" presId="urn:microsoft.com/office/officeart/2008/layout/CircleAccentTimeline"/>
    <dgm:cxn modelId="{4F0E6C2E-B82C-D043-ADB2-2D844576446A}" type="presParOf" srcId="{44A57ED6-EFFA-EC48-A06E-F072DE1E8FDB}" destId="{81A00FC1-076C-274F-853D-B206F394657D}" srcOrd="81" destOrd="0" presId="urn:microsoft.com/office/officeart/2008/layout/CircleAccentTimeline"/>
    <dgm:cxn modelId="{85455F2B-D6C6-0E47-921A-CE77E8672D02}" type="presParOf" srcId="{81A00FC1-076C-274F-853D-B206F394657D}" destId="{D0F3D45A-4F23-D349-9835-B3306D85506D}" srcOrd="0" destOrd="0" presId="urn:microsoft.com/office/officeart/2008/layout/CircleAccentTimeline"/>
    <dgm:cxn modelId="{A89B384C-B973-6E4B-BAB9-7F03F725E3EB}" type="presParOf" srcId="{81A00FC1-076C-274F-853D-B206F394657D}" destId="{EB831815-5E29-1D4F-A991-6961C8B2EC49}" srcOrd="1" destOrd="0" presId="urn:microsoft.com/office/officeart/2008/layout/CircleAccentTimeline"/>
    <dgm:cxn modelId="{C17DB047-0138-6A44-A747-F031BEF61107}" type="presParOf" srcId="{81A00FC1-076C-274F-853D-B206F394657D}" destId="{370E3E25-9F27-C545-A51D-1CCDC949036F}" srcOrd="2" destOrd="0" presId="urn:microsoft.com/office/officeart/2008/layout/CircleAccentTimeline"/>
    <dgm:cxn modelId="{056CD171-F97F-DD48-A1D5-A49723525BFB}" type="presParOf" srcId="{44A57ED6-EFFA-EC48-A06E-F072DE1E8FDB}" destId="{62426F60-C09E-0945-B883-A3525D9EB730}" srcOrd="82" destOrd="0" presId="urn:microsoft.com/office/officeart/2008/layout/CircleAccentTimeline"/>
    <dgm:cxn modelId="{A9360C29-57BD-0444-AA4D-A2DE944D3CC7}" type="presParOf" srcId="{44A57ED6-EFFA-EC48-A06E-F072DE1E8FDB}" destId="{FCC52A07-2A47-214E-9618-2DA139F1D06E}" srcOrd="83" destOrd="0" presId="urn:microsoft.com/office/officeart/2008/layout/CircleAccentTimeline"/>
    <dgm:cxn modelId="{77DAD0F1-FDEB-574C-A6D3-A8505EF57F66}" type="presParOf" srcId="{44A57ED6-EFFA-EC48-A06E-F072DE1E8FDB}" destId="{AC6DDE99-A472-1942-8F99-2BA2D01F7564}" srcOrd="84" destOrd="0" presId="urn:microsoft.com/office/officeart/2008/layout/CircleAccentTimeline"/>
    <dgm:cxn modelId="{E3F33A65-48E2-6E41-8A3B-481D6EF93DB2}" type="presParOf" srcId="{AC6DDE99-A472-1942-8F99-2BA2D01F7564}" destId="{584D9076-7055-5B42-BEA8-30A05C539BFD}" srcOrd="0" destOrd="0" presId="urn:microsoft.com/office/officeart/2008/layout/CircleAccentTimeline"/>
    <dgm:cxn modelId="{DC549CE8-4B93-E04A-95DF-B167B3C5E09F}" type="presParOf" srcId="{AC6DDE99-A472-1942-8F99-2BA2D01F7564}" destId="{E56F40CA-0EA5-C248-B93D-8A5999444162}" srcOrd="1" destOrd="0" presId="urn:microsoft.com/office/officeart/2008/layout/CircleAccentTimeline"/>
    <dgm:cxn modelId="{4F1A0389-51B3-4E4A-A0DB-6DB21EBD2EB1}" type="presParOf" srcId="{AC6DDE99-A472-1942-8F99-2BA2D01F7564}" destId="{282AFCE4-CF9E-D74C-875D-B2DFB2C21B9C}" srcOrd="2" destOrd="0" presId="urn:microsoft.com/office/officeart/2008/layout/CircleAccentTimeline"/>
    <dgm:cxn modelId="{F829F82B-6F5B-A44E-9CA9-660B768A23D2}" type="presParOf" srcId="{44A57ED6-EFFA-EC48-A06E-F072DE1E8FDB}" destId="{E16F6B48-8DE8-6748-BBD1-F6823174F283}" srcOrd="85" destOrd="0" presId="urn:microsoft.com/office/officeart/2008/layout/CircleAccentTimeline"/>
    <dgm:cxn modelId="{B476C364-4770-B64E-98D4-E1A965AE71D0}" type="presParOf" srcId="{44A57ED6-EFFA-EC48-A06E-F072DE1E8FDB}" destId="{48002261-67B5-F24F-A47D-71F62E76E08B}" srcOrd="86" destOrd="0" presId="urn:microsoft.com/office/officeart/2008/layout/CircleAccentTimeline"/>
    <dgm:cxn modelId="{12C7B860-AA75-F244-90A8-30BE17618114}" type="presParOf" srcId="{44A57ED6-EFFA-EC48-A06E-F072DE1E8FDB}" destId="{15F71DFA-6EAC-954D-9781-1C0B2A20516C}" srcOrd="87" destOrd="0" presId="urn:microsoft.com/office/officeart/2008/layout/CircleAccentTimeline"/>
    <dgm:cxn modelId="{6F7EE72A-3302-234E-BF9D-D3568D5BD047}" type="presParOf" srcId="{15F71DFA-6EAC-954D-9781-1C0B2A20516C}" destId="{084662AB-E2A7-C248-A663-1149B885943A}" srcOrd="0" destOrd="0" presId="urn:microsoft.com/office/officeart/2008/layout/CircleAccentTimeline"/>
    <dgm:cxn modelId="{B1186FBA-3487-EF49-BD39-37FABE5DF095}" type="presParOf" srcId="{15F71DFA-6EAC-954D-9781-1C0B2A20516C}" destId="{2752617F-F932-814D-9FF5-CAEDD288FD05}" srcOrd="1" destOrd="0" presId="urn:microsoft.com/office/officeart/2008/layout/CircleAccentTimeline"/>
    <dgm:cxn modelId="{9C132487-BE6D-3C46-961E-73D763F200E9}" type="presParOf" srcId="{15F71DFA-6EAC-954D-9781-1C0B2A20516C}" destId="{63E46143-63A7-8E4F-8E88-26D8D948DF2E}" srcOrd="2" destOrd="0" presId="urn:microsoft.com/office/officeart/2008/layout/CircleAccentTimeline"/>
    <dgm:cxn modelId="{49F6C94B-6A1F-184F-9E26-796A927A1E43}" type="presParOf" srcId="{44A57ED6-EFFA-EC48-A06E-F072DE1E8FDB}" destId="{E4642247-4F42-4547-B966-79439DBE90DB}" srcOrd="88" destOrd="0" presId="urn:microsoft.com/office/officeart/2008/layout/CircleAccentTimeline"/>
    <dgm:cxn modelId="{2368BAD5-1CC1-364F-A8DC-D4C6CD54A971}" type="presParOf" srcId="{44A57ED6-EFFA-EC48-A06E-F072DE1E8FDB}" destId="{6F9BD0DA-CABD-B24D-9798-A3E64E086CED}" srcOrd="89" destOrd="0" presId="urn:microsoft.com/office/officeart/2008/layout/CircleAccentTimeline"/>
    <dgm:cxn modelId="{6A4ABE18-9FB5-4945-9481-ED6AA5FC7990}" type="presParOf" srcId="{44A57ED6-EFFA-EC48-A06E-F072DE1E8FDB}" destId="{A58B3554-31CD-2B4A-A315-F587639DB8AD}" srcOrd="90" destOrd="0" presId="urn:microsoft.com/office/officeart/2008/layout/CircleAccentTimeline"/>
    <dgm:cxn modelId="{4B1174F4-D862-6C4F-A0A9-C2F83EC6FBBE}" type="presParOf" srcId="{A58B3554-31CD-2B4A-A315-F587639DB8AD}" destId="{965EEB59-970B-B741-A2BD-82349419CD2A}" srcOrd="0" destOrd="0" presId="urn:microsoft.com/office/officeart/2008/layout/CircleAccentTimeline"/>
    <dgm:cxn modelId="{AD030292-DE01-1541-9BA2-459CD48E42FC}" type="presParOf" srcId="{A58B3554-31CD-2B4A-A315-F587639DB8AD}" destId="{38C174DA-1A4A-4342-B390-810C0CB94CC4}" srcOrd="1" destOrd="0" presId="urn:microsoft.com/office/officeart/2008/layout/CircleAccentTimeline"/>
    <dgm:cxn modelId="{B3925617-96FB-0D49-83BF-BDFEC17644D8}" type="presParOf" srcId="{A58B3554-31CD-2B4A-A315-F587639DB8AD}" destId="{AE743312-46F8-3944-B11E-0323C1A84D4E}" srcOrd="2" destOrd="0" presId="urn:microsoft.com/office/officeart/2008/layout/CircleAccentTimeline"/>
    <dgm:cxn modelId="{BE2CE2E8-5D3C-0749-98FD-4BCE282C7207}" type="presParOf" srcId="{44A57ED6-EFFA-EC48-A06E-F072DE1E8FDB}" destId="{A8617FAB-6172-1B46-B272-949F0CCD0C8C}" srcOrd="91" destOrd="0" presId="urn:microsoft.com/office/officeart/2008/layout/CircleAccentTimeline"/>
    <dgm:cxn modelId="{2A0E78BA-A4F9-E940-AE10-14A903182B6D}" type="presParOf" srcId="{44A57ED6-EFFA-EC48-A06E-F072DE1E8FDB}" destId="{22DBAB1B-39F4-764E-A170-092FD5956641}" srcOrd="92" destOrd="0" presId="urn:microsoft.com/office/officeart/2008/layout/CircleAccentTimeline"/>
    <dgm:cxn modelId="{04450372-8094-C34B-B6C4-6ADEC202F19D}" type="presParOf" srcId="{44A57ED6-EFFA-EC48-A06E-F072DE1E8FDB}" destId="{2D1E63C8-2E06-1E4F-BE3C-ECC3129784D6}" srcOrd="93" destOrd="0" presId="urn:microsoft.com/office/officeart/2008/layout/CircleAccentTimeline"/>
    <dgm:cxn modelId="{E562DD0C-42A9-BD46-809B-D4E8D81A3301}" type="presParOf" srcId="{2D1E63C8-2E06-1E4F-BE3C-ECC3129784D6}" destId="{D0E5E62B-3E3E-F84F-AC72-B8C658ADBE69}" srcOrd="0" destOrd="0" presId="urn:microsoft.com/office/officeart/2008/layout/CircleAccentTimeline"/>
    <dgm:cxn modelId="{91CC856C-9867-2448-A868-98F9A8172CA0}" type="presParOf" srcId="{2D1E63C8-2E06-1E4F-BE3C-ECC3129784D6}" destId="{CBC4B53B-B7FA-7549-880A-038B0770C4CA}" srcOrd="1" destOrd="0" presId="urn:microsoft.com/office/officeart/2008/layout/CircleAccentTimeline"/>
    <dgm:cxn modelId="{4EAFAB19-FC38-ED4E-A3AF-FA3031BA5A48}" type="presParOf" srcId="{2D1E63C8-2E06-1E4F-BE3C-ECC3129784D6}" destId="{30A68D1E-86BF-3345-9FDC-74454F20A7B3}" srcOrd="2" destOrd="0" presId="urn:microsoft.com/office/officeart/2008/layout/CircleAccentTimeline"/>
    <dgm:cxn modelId="{E7FD54EA-E3FB-7C40-A352-D06195B16F9F}" type="presParOf" srcId="{44A57ED6-EFFA-EC48-A06E-F072DE1E8FDB}" destId="{CAD91C3B-4825-5D42-A972-9A6816BA4145}" srcOrd="94" destOrd="0" presId="urn:microsoft.com/office/officeart/2008/layout/CircleAccentTimeline"/>
    <dgm:cxn modelId="{A16EBD99-BEE7-7E42-878D-752CAD4B93B1}" type="presParOf" srcId="{44A57ED6-EFFA-EC48-A06E-F072DE1E8FDB}" destId="{1F25AFC1-63CF-5340-94E5-FA527B059BEC}" srcOrd="95" destOrd="0" presId="urn:microsoft.com/office/officeart/2008/layout/CircleAccentTimeline"/>
    <dgm:cxn modelId="{A8DE7FCC-B3A7-9845-BF1C-E7ACF13856DA}" type="presParOf" srcId="{44A57ED6-EFFA-EC48-A06E-F072DE1E8FDB}" destId="{78778C46-E5BF-B540-8EAD-A6A0A0ECF16F}" srcOrd="96" destOrd="0" presId="urn:microsoft.com/office/officeart/2008/layout/CircleAccentTimeline"/>
    <dgm:cxn modelId="{FE4E71D8-72EC-8045-83AF-2C586BEDDCBA}" type="presParOf" srcId="{78778C46-E5BF-B540-8EAD-A6A0A0ECF16F}" destId="{14D00AB0-10FA-B141-AE70-AFEC18928DF4}" srcOrd="0" destOrd="0" presId="urn:microsoft.com/office/officeart/2008/layout/CircleAccentTimeline"/>
    <dgm:cxn modelId="{3F2AAA1C-DF2B-324B-882C-D0F381C126EA}" type="presParOf" srcId="{78778C46-E5BF-B540-8EAD-A6A0A0ECF16F}" destId="{5BA89041-E2BF-2F4A-960E-F4FD54563762}" srcOrd="1" destOrd="0" presId="urn:microsoft.com/office/officeart/2008/layout/CircleAccentTimeline"/>
    <dgm:cxn modelId="{E54D7504-24F5-6F46-BF01-8524DEC202A0}" type="presParOf" srcId="{78778C46-E5BF-B540-8EAD-A6A0A0ECF16F}" destId="{9ED65B70-3E37-E34F-8B54-50BBB616C29D}" srcOrd="2" destOrd="0" presId="urn:microsoft.com/office/officeart/2008/layout/CircleAccentTimeline"/>
    <dgm:cxn modelId="{509ACC43-6644-9F4F-B94C-4987CD367150}" type="presParOf" srcId="{44A57ED6-EFFA-EC48-A06E-F072DE1E8FDB}" destId="{E25F1895-2328-8248-BBD3-8FB57E51FB34}" srcOrd="97" destOrd="0" presId="urn:microsoft.com/office/officeart/2008/layout/CircleAccentTimeline"/>
    <dgm:cxn modelId="{3DD77D1F-D158-394F-9F2D-323FDB2CFC85}" type="presParOf" srcId="{44A57ED6-EFFA-EC48-A06E-F072DE1E8FDB}" destId="{D7A0E9BD-F9AC-0641-8746-DD6B4D5F2705}" srcOrd="98" destOrd="0" presId="urn:microsoft.com/office/officeart/2008/layout/CircleAccentTimeline"/>
    <dgm:cxn modelId="{21A315B6-9077-EC47-918C-9BEE94B7E120}" type="presParOf" srcId="{44A57ED6-EFFA-EC48-A06E-F072DE1E8FDB}" destId="{7B74D9AC-68D8-D24E-9858-691AAACC2838}" srcOrd="99" destOrd="0" presId="urn:microsoft.com/office/officeart/2008/layout/CircleAccentTimeline"/>
    <dgm:cxn modelId="{CABD1622-E539-1442-989A-A88DCA41D2D2}" type="presParOf" srcId="{7B74D9AC-68D8-D24E-9858-691AAACC2838}" destId="{F99EADB8-4CA9-7743-B26F-A22B326B7272}" srcOrd="0" destOrd="0" presId="urn:microsoft.com/office/officeart/2008/layout/CircleAccentTimeline"/>
    <dgm:cxn modelId="{E12DCAFE-2DEA-1040-B53F-D8F0AA882B53}" type="presParOf" srcId="{7B74D9AC-68D8-D24E-9858-691AAACC2838}" destId="{C694B0C7-974B-E74C-996D-C66600263631}" srcOrd="1" destOrd="0" presId="urn:microsoft.com/office/officeart/2008/layout/CircleAccentTimeline"/>
    <dgm:cxn modelId="{A578F921-1DA3-C24F-8CBE-3047604E92B1}" type="presParOf" srcId="{7B74D9AC-68D8-D24E-9858-691AAACC2838}" destId="{D812F82D-BF6C-9141-9504-991260C486A6}" srcOrd="2" destOrd="0" presId="urn:microsoft.com/office/officeart/2008/layout/CircleAccentTimeline"/>
    <dgm:cxn modelId="{18BDAC91-7319-7E4B-BCDD-6F43322A571B}" type="presParOf" srcId="{44A57ED6-EFFA-EC48-A06E-F072DE1E8FDB}" destId="{D2AE7E2B-DDFF-5C4C-8D6A-A69CF3757A89}" srcOrd="100" destOrd="0" presId="urn:microsoft.com/office/officeart/2008/layout/CircleAccentTimeline"/>
    <dgm:cxn modelId="{D099466A-1707-AB40-9419-74C24B1AF99F}" type="presParOf" srcId="{44A57ED6-EFFA-EC48-A06E-F072DE1E8FDB}" destId="{4BA2A492-2139-B64A-BBF4-BF76A217FC12}" srcOrd="101" destOrd="0" presId="urn:microsoft.com/office/officeart/2008/layout/CircleAccentTimeline"/>
    <dgm:cxn modelId="{B34AB900-816B-1B43-A7AD-E28CD41D81E0}" type="presParOf" srcId="{44A57ED6-EFFA-EC48-A06E-F072DE1E8FDB}" destId="{9475DDBE-1C9A-5945-BF42-85B011CD25F0}" srcOrd="102" destOrd="0" presId="urn:microsoft.com/office/officeart/2008/layout/CircleAccentTimeline"/>
    <dgm:cxn modelId="{92943944-5E54-9E44-A773-213F53AD3328}" type="presParOf" srcId="{9475DDBE-1C9A-5945-BF42-85B011CD25F0}" destId="{5701B9A1-CA8C-2B47-A91A-EBDBD1D4795B}" srcOrd="0" destOrd="0" presId="urn:microsoft.com/office/officeart/2008/layout/CircleAccentTimeline"/>
    <dgm:cxn modelId="{61AF307B-D912-6F4F-BA47-895C3B48F92F}" type="presParOf" srcId="{9475DDBE-1C9A-5945-BF42-85B011CD25F0}" destId="{1D2A6603-AD57-C84F-8F75-FCFC4B495BCA}" srcOrd="1" destOrd="0" presId="urn:microsoft.com/office/officeart/2008/layout/CircleAccentTimeline"/>
    <dgm:cxn modelId="{5893580B-31DA-B54A-AC1A-1E9FD7170637}" type="presParOf" srcId="{9475DDBE-1C9A-5945-BF42-85B011CD25F0}" destId="{A59643E2-E448-4545-A11E-DE1079B9C8CE}" srcOrd="2" destOrd="0" presId="urn:microsoft.com/office/officeart/2008/layout/CircleAccentTimeline"/>
    <dgm:cxn modelId="{3F1EB80C-8095-0E4A-BB3B-D362D2B82653}" type="presParOf" srcId="{44A57ED6-EFFA-EC48-A06E-F072DE1E8FDB}" destId="{43339667-429A-9741-AAD7-28D412D327E4}" srcOrd="103" destOrd="0" presId="urn:microsoft.com/office/officeart/2008/layout/CircleAccentTimeline"/>
    <dgm:cxn modelId="{F7A18814-F8BC-304B-AB21-AFE53B0A0AED}" type="presParOf" srcId="{44A57ED6-EFFA-EC48-A06E-F072DE1E8FDB}" destId="{A42F900D-B6F5-AD41-B5C9-8EF7BAB9805C}" srcOrd="104" destOrd="0" presId="urn:microsoft.com/office/officeart/2008/layout/CircleAccentTimeline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0CD899-BC9C-6747-8742-AD3B8F64E027}">
      <dsp:nvSpPr>
        <dsp:cNvPr id="0" name=""/>
        <dsp:cNvSpPr/>
      </dsp:nvSpPr>
      <dsp:spPr>
        <a:xfrm>
          <a:off x="1016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181CA4-5C39-044E-8E3E-3933160FCF55}">
      <dsp:nvSpPr>
        <dsp:cNvPr id="0" name=""/>
        <dsp:cNvSpPr/>
      </dsp:nvSpPr>
      <dsp:spPr>
        <a:xfrm rot="17700000">
          <a:off x="107201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1989</a:t>
          </a:r>
        </a:p>
      </dsp:txBody>
      <dsp:txXfrm>
        <a:off x="107201" y="2371230"/>
        <a:ext cx="374621" cy="180538"/>
      </dsp:txXfrm>
    </dsp:sp>
    <dsp:sp modelId="{6566A949-0304-9A42-A536-4FEDFD22DDBC}">
      <dsp:nvSpPr>
        <dsp:cNvPr id="0" name=""/>
        <dsp:cNvSpPr/>
      </dsp:nvSpPr>
      <dsp:spPr>
        <a:xfrm>
          <a:off x="325098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DDCEB9-A4DD-8145-B0E1-042DC650EDA0}">
      <dsp:nvSpPr>
        <dsp:cNvPr id="0" name=""/>
        <dsp:cNvSpPr/>
      </dsp:nvSpPr>
      <dsp:spPr>
        <a:xfrm rot="17700000">
          <a:off x="431283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1990</a:t>
          </a:r>
        </a:p>
      </dsp:txBody>
      <dsp:txXfrm>
        <a:off x="431283" y="2371230"/>
        <a:ext cx="374621" cy="180538"/>
      </dsp:txXfrm>
    </dsp:sp>
    <dsp:sp modelId="{08789B3C-1C4D-2449-ACFB-FB25EDE79454}">
      <dsp:nvSpPr>
        <dsp:cNvPr id="0" name=""/>
        <dsp:cNvSpPr/>
      </dsp:nvSpPr>
      <dsp:spPr>
        <a:xfrm>
          <a:off x="649179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E41064-38F6-A846-9D47-B3E19588EAAA}">
      <dsp:nvSpPr>
        <dsp:cNvPr id="0" name=""/>
        <dsp:cNvSpPr/>
      </dsp:nvSpPr>
      <dsp:spPr>
        <a:xfrm rot="17700000">
          <a:off x="755364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1991</a:t>
          </a:r>
        </a:p>
      </dsp:txBody>
      <dsp:txXfrm>
        <a:off x="755364" y="2371230"/>
        <a:ext cx="374621" cy="180538"/>
      </dsp:txXfrm>
    </dsp:sp>
    <dsp:sp modelId="{65E7A3B6-53BC-3644-8F0D-17670DFDFC76}">
      <dsp:nvSpPr>
        <dsp:cNvPr id="0" name=""/>
        <dsp:cNvSpPr/>
      </dsp:nvSpPr>
      <dsp:spPr>
        <a:xfrm>
          <a:off x="973261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42B5ED-5F3A-F141-89C8-508868452B68}">
      <dsp:nvSpPr>
        <dsp:cNvPr id="0" name=""/>
        <dsp:cNvSpPr/>
      </dsp:nvSpPr>
      <dsp:spPr>
        <a:xfrm rot="17700000">
          <a:off x="1079446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1992</a:t>
          </a:r>
        </a:p>
      </dsp:txBody>
      <dsp:txXfrm>
        <a:off x="1079446" y="2371230"/>
        <a:ext cx="374621" cy="180538"/>
      </dsp:txXfrm>
    </dsp:sp>
    <dsp:sp modelId="{21B4D8C8-E695-604C-9DED-91F77A6865B6}">
      <dsp:nvSpPr>
        <dsp:cNvPr id="0" name=""/>
        <dsp:cNvSpPr/>
      </dsp:nvSpPr>
      <dsp:spPr>
        <a:xfrm>
          <a:off x="1297343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FE9497-F32D-6A49-9C3F-760A4BE66054}">
      <dsp:nvSpPr>
        <dsp:cNvPr id="0" name=""/>
        <dsp:cNvSpPr/>
      </dsp:nvSpPr>
      <dsp:spPr>
        <a:xfrm rot="17700000">
          <a:off x="1403528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1993</a:t>
          </a:r>
        </a:p>
      </dsp:txBody>
      <dsp:txXfrm>
        <a:off x="1403528" y="2371230"/>
        <a:ext cx="374621" cy="180538"/>
      </dsp:txXfrm>
    </dsp:sp>
    <dsp:sp modelId="{25699AA9-20D0-7B46-917E-6DA4329BCEBB}">
      <dsp:nvSpPr>
        <dsp:cNvPr id="0" name=""/>
        <dsp:cNvSpPr/>
      </dsp:nvSpPr>
      <dsp:spPr>
        <a:xfrm>
          <a:off x="1621424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A23CE4-4DDC-8848-A060-FCA22EE8E2D3}">
      <dsp:nvSpPr>
        <dsp:cNvPr id="0" name=""/>
        <dsp:cNvSpPr/>
      </dsp:nvSpPr>
      <dsp:spPr>
        <a:xfrm rot="17700000">
          <a:off x="1727609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1994</a:t>
          </a:r>
        </a:p>
      </dsp:txBody>
      <dsp:txXfrm>
        <a:off x="1727609" y="2371230"/>
        <a:ext cx="374621" cy="180538"/>
      </dsp:txXfrm>
    </dsp:sp>
    <dsp:sp modelId="{E9C80CD5-AE56-254A-A125-41A1119D5301}">
      <dsp:nvSpPr>
        <dsp:cNvPr id="0" name=""/>
        <dsp:cNvSpPr/>
      </dsp:nvSpPr>
      <dsp:spPr>
        <a:xfrm>
          <a:off x="1945506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F8CFF0-FD62-904F-973C-E01CE20DA7CE}">
      <dsp:nvSpPr>
        <dsp:cNvPr id="0" name=""/>
        <dsp:cNvSpPr/>
      </dsp:nvSpPr>
      <dsp:spPr>
        <a:xfrm rot="17700000">
          <a:off x="2051691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1995</a:t>
          </a:r>
        </a:p>
      </dsp:txBody>
      <dsp:txXfrm>
        <a:off x="2051691" y="2371230"/>
        <a:ext cx="374621" cy="180538"/>
      </dsp:txXfrm>
    </dsp:sp>
    <dsp:sp modelId="{9F71D03E-B41A-014C-8860-053022F940F8}">
      <dsp:nvSpPr>
        <dsp:cNvPr id="0" name=""/>
        <dsp:cNvSpPr/>
      </dsp:nvSpPr>
      <dsp:spPr>
        <a:xfrm>
          <a:off x="2269588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215355-CE28-6D46-8BF2-F00A89526599}">
      <dsp:nvSpPr>
        <dsp:cNvPr id="0" name=""/>
        <dsp:cNvSpPr/>
      </dsp:nvSpPr>
      <dsp:spPr>
        <a:xfrm rot="17700000">
          <a:off x="2375773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1996</a:t>
          </a:r>
        </a:p>
      </dsp:txBody>
      <dsp:txXfrm>
        <a:off x="2375773" y="2371230"/>
        <a:ext cx="374621" cy="180538"/>
      </dsp:txXfrm>
    </dsp:sp>
    <dsp:sp modelId="{CF7D3C43-E2AB-824B-A054-FF9FF111A989}">
      <dsp:nvSpPr>
        <dsp:cNvPr id="0" name=""/>
        <dsp:cNvSpPr/>
      </dsp:nvSpPr>
      <dsp:spPr>
        <a:xfrm>
          <a:off x="2593669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C1219F-8D18-5443-A62E-56D7DF7810B1}">
      <dsp:nvSpPr>
        <dsp:cNvPr id="0" name=""/>
        <dsp:cNvSpPr/>
      </dsp:nvSpPr>
      <dsp:spPr>
        <a:xfrm rot="17700000">
          <a:off x="2699854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1997</a:t>
          </a:r>
        </a:p>
      </dsp:txBody>
      <dsp:txXfrm>
        <a:off x="2699854" y="2371230"/>
        <a:ext cx="374621" cy="180538"/>
      </dsp:txXfrm>
    </dsp:sp>
    <dsp:sp modelId="{CDEDB310-8FAC-AB49-9D34-C3A50FCFDD8E}">
      <dsp:nvSpPr>
        <dsp:cNvPr id="0" name=""/>
        <dsp:cNvSpPr/>
      </dsp:nvSpPr>
      <dsp:spPr>
        <a:xfrm>
          <a:off x="2917751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351D5F-863A-654B-9D66-DCE0D0C16524}">
      <dsp:nvSpPr>
        <dsp:cNvPr id="0" name=""/>
        <dsp:cNvSpPr/>
      </dsp:nvSpPr>
      <dsp:spPr>
        <a:xfrm rot="17700000">
          <a:off x="3023936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1998</a:t>
          </a:r>
        </a:p>
      </dsp:txBody>
      <dsp:txXfrm>
        <a:off x="3023936" y="2371230"/>
        <a:ext cx="374621" cy="180538"/>
      </dsp:txXfrm>
    </dsp:sp>
    <dsp:sp modelId="{7C7C168E-923F-C74C-89DA-7487E209A06E}">
      <dsp:nvSpPr>
        <dsp:cNvPr id="0" name=""/>
        <dsp:cNvSpPr/>
      </dsp:nvSpPr>
      <dsp:spPr>
        <a:xfrm>
          <a:off x="3241833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D95559-F2E0-C744-947B-9EC329A40C2B}">
      <dsp:nvSpPr>
        <dsp:cNvPr id="0" name=""/>
        <dsp:cNvSpPr/>
      </dsp:nvSpPr>
      <dsp:spPr>
        <a:xfrm rot="17700000">
          <a:off x="3348018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1999</a:t>
          </a:r>
        </a:p>
      </dsp:txBody>
      <dsp:txXfrm>
        <a:off x="3348018" y="2371230"/>
        <a:ext cx="374621" cy="180538"/>
      </dsp:txXfrm>
    </dsp:sp>
    <dsp:sp modelId="{8747191F-8FEA-A842-AD5D-028020FB3F92}">
      <dsp:nvSpPr>
        <dsp:cNvPr id="0" name=""/>
        <dsp:cNvSpPr/>
      </dsp:nvSpPr>
      <dsp:spPr>
        <a:xfrm>
          <a:off x="3565914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F75975-1C06-934E-9702-8045A3E0B857}">
      <dsp:nvSpPr>
        <dsp:cNvPr id="0" name=""/>
        <dsp:cNvSpPr/>
      </dsp:nvSpPr>
      <dsp:spPr>
        <a:xfrm rot="17700000">
          <a:off x="3672099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2000</a:t>
          </a:r>
        </a:p>
      </dsp:txBody>
      <dsp:txXfrm>
        <a:off x="3672099" y="2371230"/>
        <a:ext cx="374621" cy="180538"/>
      </dsp:txXfrm>
    </dsp:sp>
    <dsp:sp modelId="{B182FE9B-31C5-7E4A-8EE2-0C2E3FE76DBF}">
      <dsp:nvSpPr>
        <dsp:cNvPr id="0" name=""/>
        <dsp:cNvSpPr/>
      </dsp:nvSpPr>
      <dsp:spPr>
        <a:xfrm>
          <a:off x="3889996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461C3E-F176-6B47-B03E-B906AA50362E}">
      <dsp:nvSpPr>
        <dsp:cNvPr id="0" name=""/>
        <dsp:cNvSpPr/>
      </dsp:nvSpPr>
      <dsp:spPr>
        <a:xfrm rot="17700000">
          <a:off x="3996181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2001</a:t>
          </a:r>
        </a:p>
      </dsp:txBody>
      <dsp:txXfrm>
        <a:off x="3996181" y="2371230"/>
        <a:ext cx="374621" cy="180538"/>
      </dsp:txXfrm>
    </dsp:sp>
    <dsp:sp modelId="{3F571C8A-CFFA-DF4C-99BA-0C8154CDA24E}">
      <dsp:nvSpPr>
        <dsp:cNvPr id="0" name=""/>
        <dsp:cNvSpPr/>
      </dsp:nvSpPr>
      <dsp:spPr>
        <a:xfrm>
          <a:off x="4214078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19BA67-ABD7-DC4C-B729-2184BCCC19D6}">
      <dsp:nvSpPr>
        <dsp:cNvPr id="0" name=""/>
        <dsp:cNvSpPr/>
      </dsp:nvSpPr>
      <dsp:spPr>
        <a:xfrm rot="17700000">
          <a:off x="4320263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2002</a:t>
          </a:r>
        </a:p>
      </dsp:txBody>
      <dsp:txXfrm>
        <a:off x="4320263" y="2371230"/>
        <a:ext cx="374621" cy="180538"/>
      </dsp:txXfrm>
    </dsp:sp>
    <dsp:sp modelId="{DC406D38-B786-9F45-932C-9BD24F671179}">
      <dsp:nvSpPr>
        <dsp:cNvPr id="0" name=""/>
        <dsp:cNvSpPr/>
      </dsp:nvSpPr>
      <dsp:spPr>
        <a:xfrm>
          <a:off x="4538159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2D1062-029D-8B44-A19A-E2312199C9E2}">
      <dsp:nvSpPr>
        <dsp:cNvPr id="0" name=""/>
        <dsp:cNvSpPr/>
      </dsp:nvSpPr>
      <dsp:spPr>
        <a:xfrm rot="17700000">
          <a:off x="4644344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2003</a:t>
          </a:r>
        </a:p>
      </dsp:txBody>
      <dsp:txXfrm>
        <a:off x="4644344" y="2371230"/>
        <a:ext cx="374621" cy="180538"/>
      </dsp:txXfrm>
    </dsp:sp>
    <dsp:sp modelId="{75A8ACB0-433E-CC4A-9055-4C3BF644430E}">
      <dsp:nvSpPr>
        <dsp:cNvPr id="0" name=""/>
        <dsp:cNvSpPr/>
      </dsp:nvSpPr>
      <dsp:spPr>
        <a:xfrm>
          <a:off x="4862241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D725F0-121B-6E48-A60A-642BE38D0296}">
      <dsp:nvSpPr>
        <dsp:cNvPr id="0" name=""/>
        <dsp:cNvSpPr/>
      </dsp:nvSpPr>
      <dsp:spPr>
        <a:xfrm rot="17700000">
          <a:off x="4968426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2004</a:t>
          </a:r>
        </a:p>
      </dsp:txBody>
      <dsp:txXfrm>
        <a:off x="4968426" y="2371230"/>
        <a:ext cx="374621" cy="180538"/>
      </dsp:txXfrm>
    </dsp:sp>
    <dsp:sp modelId="{10AFD47B-E465-9946-ADE3-7E18CBAA5463}">
      <dsp:nvSpPr>
        <dsp:cNvPr id="0" name=""/>
        <dsp:cNvSpPr/>
      </dsp:nvSpPr>
      <dsp:spPr>
        <a:xfrm>
          <a:off x="5186322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AA58A9-9AF6-044A-A5C4-D60C6504BE86}">
      <dsp:nvSpPr>
        <dsp:cNvPr id="0" name=""/>
        <dsp:cNvSpPr/>
      </dsp:nvSpPr>
      <dsp:spPr>
        <a:xfrm rot="17700000">
          <a:off x="5292508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2005</a:t>
          </a:r>
        </a:p>
      </dsp:txBody>
      <dsp:txXfrm>
        <a:off x="5292508" y="2371230"/>
        <a:ext cx="374621" cy="180538"/>
      </dsp:txXfrm>
    </dsp:sp>
    <dsp:sp modelId="{6891B450-F625-404A-BB5C-42D0204D535E}">
      <dsp:nvSpPr>
        <dsp:cNvPr id="0" name=""/>
        <dsp:cNvSpPr/>
      </dsp:nvSpPr>
      <dsp:spPr>
        <a:xfrm>
          <a:off x="5510404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6AEC59-0585-0346-9D73-F8F8FF10AAF9}">
      <dsp:nvSpPr>
        <dsp:cNvPr id="0" name=""/>
        <dsp:cNvSpPr/>
      </dsp:nvSpPr>
      <dsp:spPr>
        <a:xfrm rot="17700000">
          <a:off x="5616589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2006</a:t>
          </a:r>
        </a:p>
      </dsp:txBody>
      <dsp:txXfrm>
        <a:off x="5616589" y="2371230"/>
        <a:ext cx="374621" cy="180538"/>
      </dsp:txXfrm>
    </dsp:sp>
    <dsp:sp modelId="{92B06698-5F75-CD40-98D6-D2E5760626BA}">
      <dsp:nvSpPr>
        <dsp:cNvPr id="0" name=""/>
        <dsp:cNvSpPr/>
      </dsp:nvSpPr>
      <dsp:spPr>
        <a:xfrm>
          <a:off x="5834486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C77AA9-B5CC-1942-A820-9A1A83BBDBA8}">
      <dsp:nvSpPr>
        <dsp:cNvPr id="0" name=""/>
        <dsp:cNvSpPr/>
      </dsp:nvSpPr>
      <dsp:spPr>
        <a:xfrm rot="17700000">
          <a:off x="5940671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2007</a:t>
          </a:r>
        </a:p>
      </dsp:txBody>
      <dsp:txXfrm>
        <a:off x="5940671" y="2371230"/>
        <a:ext cx="374621" cy="180538"/>
      </dsp:txXfrm>
    </dsp:sp>
    <dsp:sp modelId="{ABADC953-0A38-0348-9321-786F908D003A}">
      <dsp:nvSpPr>
        <dsp:cNvPr id="0" name=""/>
        <dsp:cNvSpPr/>
      </dsp:nvSpPr>
      <dsp:spPr>
        <a:xfrm>
          <a:off x="6158567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0AC3B8-B7D8-7349-B971-65B60D88FFD1}">
      <dsp:nvSpPr>
        <dsp:cNvPr id="0" name=""/>
        <dsp:cNvSpPr/>
      </dsp:nvSpPr>
      <dsp:spPr>
        <a:xfrm rot="17700000">
          <a:off x="6264752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2008</a:t>
          </a:r>
        </a:p>
      </dsp:txBody>
      <dsp:txXfrm>
        <a:off x="6264752" y="2371230"/>
        <a:ext cx="374621" cy="180538"/>
      </dsp:txXfrm>
    </dsp:sp>
    <dsp:sp modelId="{C26FC912-43E7-9248-A0CE-AED1AC130C82}">
      <dsp:nvSpPr>
        <dsp:cNvPr id="0" name=""/>
        <dsp:cNvSpPr/>
      </dsp:nvSpPr>
      <dsp:spPr>
        <a:xfrm>
          <a:off x="6482649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769BC3-4CDE-524A-9376-E7F364C7A9AF}">
      <dsp:nvSpPr>
        <dsp:cNvPr id="0" name=""/>
        <dsp:cNvSpPr/>
      </dsp:nvSpPr>
      <dsp:spPr>
        <a:xfrm rot="17700000">
          <a:off x="6588834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2009</a:t>
          </a:r>
        </a:p>
      </dsp:txBody>
      <dsp:txXfrm>
        <a:off x="6588834" y="2371230"/>
        <a:ext cx="374621" cy="180538"/>
      </dsp:txXfrm>
    </dsp:sp>
    <dsp:sp modelId="{2FC44B00-B07D-3040-9B2B-63EBF8578B38}">
      <dsp:nvSpPr>
        <dsp:cNvPr id="0" name=""/>
        <dsp:cNvSpPr/>
      </dsp:nvSpPr>
      <dsp:spPr>
        <a:xfrm>
          <a:off x="6806731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C60CC6-E1B1-8B43-BF1F-0B91817E1511}">
      <dsp:nvSpPr>
        <dsp:cNvPr id="0" name=""/>
        <dsp:cNvSpPr/>
      </dsp:nvSpPr>
      <dsp:spPr>
        <a:xfrm rot="17700000">
          <a:off x="6912916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2010</a:t>
          </a:r>
        </a:p>
      </dsp:txBody>
      <dsp:txXfrm>
        <a:off x="6912916" y="2371230"/>
        <a:ext cx="374621" cy="180538"/>
      </dsp:txXfrm>
    </dsp:sp>
    <dsp:sp modelId="{5DFF60A7-01E2-6A40-BA86-1E82DE9B953A}">
      <dsp:nvSpPr>
        <dsp:cNvPr id="0" name=""/>
        <dsp:cNvSpPr/>
      </dsp:nvSpPr>
      <dsp:spPr>
        <a:xfrm>
          <a:off x="7130812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06718B-67ED-F04B-9AA0-1D3505D8AB17}">
      <dsp:nvSpPr>
        <dsp:cNvPr id="0" name=""/>
        <dsp:cNvSpPr/>
      </dsp:nvSpPr>
      <dsp:spPr>
        <a:xfrm rot="17700000">
          <a:off x="7236997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2011</a:t>
          </a:r>
        </a:p>
      </dsp:txBody>
      <dsp:txXfrm>
        <a:off x="7236997" y="2371230"/>
        <a:ext cx="374621" cy="180538"/>
      </dsp:txXfrm>
    </dsp:sp>
    <dsp:sp modelId="{C070DC32-4D8D-4C4E-912A-66AC05C67594}">
      <dsp:nvSpPr>
        <dsp:cNvPr id="0" name=""/>
        <dsp:cNvSpPr/>
      </dsp:nvSpPr>
      <dsp:spPr>
        <a:xfrm>
          <a:off x="7454894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B086C3-679C-8249-BA0E-54EF359C9314}">
      <dsp:nvSpPr>
        <dsp:cNvPr id="0" name=""/>
        <dsp:cNvSpPr/>
      </dsp:nvSpPr>
      <dsp:spPr>
        <a:xfrm rot="17700000">
          <a:off x="7561079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2012</a:t>
          </a:r>
        </a:p>
      </dsp:txBody>
      <dsp:txXfrm>
        <a:off x="7561079" y="2371230"/>
        <a:ext cx="374621" cy="180538"/>
      </dsp:txXfrm>
    </dsp:sp>
    <dsp:sp modelId="{6A9CE71F-EF41-2E43-B890-5E32B6AD540C}">
      <dsp:nvSpPr>
        <dsp:cNvPr id="0" name=""/>
        <dsp:cNvSpPr/>
      </dsp:nvSpPr>
      <dsp:spPr>
        <a:xfrm>
          <a:off x="7778976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A16737-F960-8B49-B0E2-F3823141751C}">
      <dsp:nvSpPr>
        <dsp:cNvPr id="0" name=""/>
        <dsp:cNvSpPr/>
      </dsp:nvSpPr>
      <dsp:spPr>
        <a:xfrm rot="17700000">
          <a:off x="7885161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2013</a:t>
          </a:r>
        </a:p>
      </dsp:txBody>
      <dsp:txXfrm>
        <a:off x="7885161" y="2371230"/>
        <a:ext cx="374621" cy="180538"/>
      </dsp:txXfrm>
    </dsp:sp>
    <dsp:sp modelId="{891D6DE8-1085-0745-AA7C-2BCF1042CAD8}">
      <dsp:nvSpPr>
        <dsp:cNvPr id="0" name=""/>
        <dsp:cNvSpPr/>
      </dsp:nvSpPr>
      <dsp:spPr>
        <a:xfrm>
          <a:off x="8103057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A2E2D9-E67E-3240-8F67-C25133B34EC9}">
      <dsp:nvSpPr>
        <dsp:cNvPr id="0" name=""/>
        <dsp:cNvSpPr/>
      </dsp:nvSpPr>
      <dsp:spPr>
        <a:xfrm rot="17700000">
          <a:off x="8209242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2014</a:t>
          </a:r>
        </a:p>
      </dsp:txBody>
      <dsp:txXfrm>
        <a:off x="8209242" y="2371230"/>
        <a:ext cx="374621" cy="180538"/>
      </dsp:txXfrm>
    </dsp:sp>
    <dsp:sp modelId="{EDF30709-227D-CD4D-A82B-725725B34228}">
      <dsp:nvSpPr>
        <dsp:cNvPr id="0" name=""/>
        <dsp:cNvSpPr/>
      </dsp:nvSpPr>
      <dsp:spPr>
        <a:xfrm>
          <a:off x="8427139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50E2D8-8D79-2C44-A28D-06ED18DF70EC}">
      <dsp:nvSpPr>
        <dsp:cNvPr id="0" name=""/>
        <dsp:cNvSpPr/>
      </dsp:nvSpPr>
      <dsp:spPr>
        <a:xfrm rot="17700000">
          <a:off x="8533324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2015</a:t>
          </a:r>
        </a:p>
      </dsp:txBody>
      <dsp:txXfrm>
        <a:off x="8533324" y="2371230"/>
        <a:ext cx="374621" cy="180538"/>
      </dsp:txXfrm>
    </dsp:sp>
    <dsp:sp modelId="{D0F3D45A-4F23-D349-9835-B3306D85506D}">
      <dsp:nvSpPr>
        <dsp:cNvPr id="0" name=""/>
        <dsp:cNvSpPr/>
      </dsp:nvSpPr>
      <dsp:spPr>
        <a:xfrm>
          <a:off x="8751221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831815-5E29-1D4F-A991-6961C8B2EC49}">
      <dsp:nvSpPr>
        <dsp:cNvPr id="0" name=""/>
        <dsp:cNvSpPr/>
      </dsp:nvSpPr>
      <dsp:spPr>
        <a:xfrm rot="17700000">
          <a:off x="8857406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2016</a:t>
          </a:r>
        </a:p>
      </dsp:txBody>
      <dsp:txXfrm>
        <a:off x="8857406" y="2371230"/>
        <a:ext cx="374621" cy="180538"/>
      </dsp:txXfrm>
    </dsp:sp>
    <dsp:sp modelId="{584D9076-7055-5B42-BEA8-30A05C539BFD}">
      <dsp:nvSpPr>
        <dsp:cNvPr id="0" name=""/>
        <dsp:cNvSpPr/>
      </dsp:nvSpPr>
      <dsp:spPr>
        <a:xfrm>
          <a:off x="9075302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6F40CA-0EA5-C248-B93D-8A5999444162}">
      <dsp:nvSpPr>
        <dsp:cNvPr id="0" name=""/>
        <dsp:cNvSpPr/>
      </dsp:nvSpPr>
      <dsp:spPr>
        <a:xfrm rot="17700000">
          <a:off x="9181487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2017</a:t>
          </a:r>
        </a:p>
      </dsp:txBody>
      <dsp:txXfrm>
        <a:off x="9181487" y="2371230"/>
        <a:ext cx="374621" cy="180538"/>
      </dsp:txXfrm>
    </dsp:sp>
    <dsp:sp modelId="{084662AB-E2A7-C248-A663-1149B885943A}">
      <dsp:nvSpPr>
        <dsp:cNvPr id="0" name=""/>
        <dsp:cNvSpPr/>
      </dsp:nvSpPr>
      <dsp:spPr>
        <a:xfrm>
          <a:off x="9399384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52617F-F932-814D-9FF5-CAEDD288FD05}">
      <dsp:nvSpPr>
        <dsp:cNvPr id="0" name=""/>
        <dsp:cNvSpPr/>
      </dsp:nvSpPr>
      <dsp:spPr>
        <a:xfrm rot="17700000">
          <a:off x="9505569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2018</a:t>
          </a:r>
        </a:p>
      </dsp:txBody>
      <dsp:txXfrm>
        <a:off x="9505569" y="2371230"/>
        <a:ext cx="374621" cy="180538"/>
      </dsp:txXfrm>
    </dsp:sp>
    <dsp:sp modelId="{965EEB59-970B-B741-A2BD-82349419CD2A}">
      <dsp:nvSpPr>
        <dsp:cNvPr id="0" name=""/>
        <dsp:cNvSpPr/>
      </dsp:nvSpPr>
      <dsp:spPr>
        <a:xfrm>
          <a:off x="9723466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C174DA-1A4A-4342-B390-810C0CB94CC4}">
      <dsp:nvSpPr>
        <dsp:cNvPr id="0" name=""/>
        <dsp:cNvSpPr/>
      </dsp:nvSpPr>
      <dsp:spPr>
        <a:xfrm rot="17700000">
          <a:off x="9829651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2019</a:t>
          </a:r>
        </a:p>
      </dsp:txBody>
      <dsp:txXfrm>
        <a:off x="9829651" y="2371230"/>
        <a:ext cx="374621" cy="180538"/>
      </dsp:txXfrm>
    </dsp:sp>
    <dsp:sp modelId="{D0E5E62B-3E3E-F84F-AC72-B8C658ADBE69}">
      <dsp:nvSpPr>
        <dsp:cNvPr id="0" name=""/>
        <dsp:cNvSpPr/>
      </dsp:nvSpPr>
      <dsp:spPr>
        <a:xfrm>
          <a:off x="10047547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C4B53B-B7FA-7549-880A-038B0770C4CA}">
      <dsp:nvSpPr>
        <dsp:cNvPr id="0" name=""/>
        <dsp:cNvSpPr/>
      </dsp:nvSpPr>
      <dsp:spPr>
        <a:xfrm rot="17700000">
          <a:off x="10153732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2020</a:t>
          </a:r>
        </a:p>
      </dsp:txBody>
      <dsp:txXfrm>
        <a:off x="10153732" y="2371230"/>
        <a:ext cx="374621" cy="180538"/>
      </dsp:txXfrm>
    </dsp:sp>
    <dsp:sp modelId="{14D00AB0-10FA-B141-AE70-AFEC18928DF4}">
      <dsp:nvSpPr>
        <dsp:cNvPr id="0" name=""/>
        <dsp:cNvSpPr/>
      </dsp:nvSpPr>
      <dsp:spPr>
        <a:xfrm>
          <a:off x="10371629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A89041-E2BF-2F4A-960E-F4FD54563762}">
      <dsp:nvSpPr>
        <dsp:cNvPr id="0" name=""/>
        <dsp:cNvSpPr/>
      </dsp:nvSpPr>
      <dsp:spPr>
        <a:xfrm rot="17700000">
          <a:off x="10477814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2021</a:t>
          </a:r>
        </a:p>
      </dsp:txBody>
      <dsp:txXfrm>
        <a:off x="10477814" y="2371230"/>
        <a:ext cx="374621" cy="180538"/>
      </dsp:txXfrm>
    </dsp:sp>
    <dsp:sp modelId="{F99EADB8-4CA9-7743-B26F-A22B326B7272}">
      <dsp:nvSpPr>
        <dsp:cNvPr id="0" name=""/>
        <dsp:cNvSpPr/>
      </dsp:nvSpPr>
      <dsp:spPr>
        <a:xfrm>
          <a:off x="10695711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94B0C7-974B-E74C-996D-C66600263631}">
      <dsp:nvSpPr>
        <dsp:cNvPr id="0" name=""/>
        <dsp:cNvSpPr/>
      </dsp:nvSpPr>
      <dsp:spPr>
        <a:xfrm rot="17700000">
          <a:off x="10801896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2022</a:t>
          </a:r>
        </a:p>
      </dsp:txBody>
      <dsp:txXfrm>
        <a:off x="10801896" y="2371230"/>
        <a:ext cx="374621" cy="180538"/>
      </dsp:txXfrm>
    </dsp:sp>
    <dsp:sp modelId="{5701B9A1-CA8C-2B47-A91A-EBDBD1D4795B}">
      <dsp:nvSpPr>
        <dsp:cNvPr id="0" name=""/>
        <dsp:cNvSpPr/>
      </dsp:nvSpPr>
      <dsp:spPr>
        <a:xfrm>
          <a:off x="11019792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2A6603-AD57-C84F-8F75-FCFC4B495BCA}">
      <dsp:nvSpPr>
        <dsp:cNvPr id="0" name=""/>
        <dsp:cNvSpPr/>
      </dsp:nvSpPr>
      <dsp:spPr>
        <a:xfrm rot="17700000">
          <a:off x="11125977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2023</a:t>
          </a:r>
        </a:p>
      </dsp:txBody>
      <dsp:txXfrm>
        <a:off x="11125977" y="2371230"/>
        <a:ext cx="374621" cy="18053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0CD899-BC9C-6747-8742-AD3B8F64E027}">
      <dsp:nvSpPr>
        <dsp:cNvPr id="0" name=""/>
        <dsp:cNvSpPr/>
      </dsp:nvSpPr>
      <dsp:spPr>
        <a:xfrm>
          <a:off x="1016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181CA4-5C39-044E-8E3E-3933160FCF55}">
      <dsp:nvSpPr>
        <dsp:cNvPr id="0" name=""/>
        <dsp:cNvSpPr/>
      </dsp:nvSpPr>
      <dsp:spPr>
        <a:xfrm rot="17700000">
          <a:off x="107201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1989</a:t>
          </a:r>
        </a:p>
      </dsp:txBody>
      <dsp:txXfrm>
        <a:off x="107201" y="2371230"/>
        <a:ext cx="374621" cy="180538"/>
      </dsp:txXfrm>
    </dsp:sp>
    <dsp:sp modelId="{6566A949-0304-9A42-A536-4FEDFD22DDBC}">
      <dsp:nvSpPr>
        <dsp:cNvPr id="0" name=""/>
        <dsp:cNvSpPr/>
      </dsp:nvSpPr>
      <dsp:spPr>
        <a:xfrm>
          <a:off x="325098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DDCEB9-A4DD-8145-B0E1-042DC650EDA0}">
      <dsp:nvSpPr>
        <dsp:cNvPr id="0" name=""/>
        <dsp:cNvSpPr/>
      </dsp:nvSpPr>
      <dsp:spPr>
        <a:xfrm rot="17700000">
          <a:off x="431283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1990</a:t>
          </a:r>
        </a:p>
      </dsp:txBody>
      <dsp:txXfrm>
        <a:off x="431283" y="2371230"/>
        <a:ext cx="374621" cy="180538"/>
      </dsp:txXfrm>
    </dsp:sp>
    <dsp:sp modelId="{08789B3C-1C4D-2449-ACFB-FB25EDE79454}">
      <dsp:nvSpPr>
        <dsp:cNvPr id="0" name=""/>
        <dsp:cNvSpPr/>
      </dsp:nvSpPr>
      <dsp:spPr>
        <a:xfrm>
          <a:off x="649179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E41064-38F6-A846-9D47-B3E19588EAAA}">
      <dsp:nvSpPr>
        <dsp:cNvPr id="0" name=""/>
        <dsp:cNvSpPr/>
      </dsp:nvSpPr>
      <dsp:spPr>
        <a:xfrm rot="17700000">
          <a:off x="755364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1991</a:t>
          </a:r>
        </a:p>
      </dsp:txBody>
      <dsp:txXfrm>
        <a:off x="755364" y="2371230"/>
        <a:ext cx="374621" cy="180538"/>
      </dsp:txXfrm>
    </dsp:sp>
    <dsp:sp modelId="{65E7A3B6-53BC-3644-8F0D-17670DFDFC76}">
      <dsp:nvSpPr>
        <dsp:cNvPr id="0" name=""/>
        <dsp:cNvSpPr/>
      </dsp:nvSpPr>
      <dsp:spPr>
        <a:xfrm>
          <a:off x="973261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42B5ED-5F3A-F141-89C8-508868452B68}">
      <dsp:nvSpPr>
        <dsp:cNvPr id="0" name=""/>
        <dsp:cNvSpPr/>
      </dsp:nvSpPr>
      <dsp:spPr>
        <a:xfrm rot="17700000">
          <a:off x="1079446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1992</a:t>
          </a:r>
        </a:p>
      </dsp:txBody>
      <dsp:txXfrm>
        <a:off x="1079446" y="2371230"/>
        <a:ext cx="374621" cy="180538"/>
      </dsp:txXfrm>
    </dsp:sp>
    <dsp:sp modelId="{21B4D8C8-E695-604C-9DED-91F77A6865B6}">
      <dsp:nvSpPr>
        <dsp:cNvPr id="0" name=""/>
        <dsp:cNvSpPr/>
      </dsp:nvSpPr>
      <dsp:spPr>
        <a:xfrm>
          <a:off x="1297343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FE9497-F32D-6A49-9C3F-760A4BE66054}">
      <dsp:nvSpPr>
        <dsp:cNvPr id="0" name=""/>
        <dsp:cNvSpPr/>
      </dsp:nvSpPr>
      <dsp:spPr>
        <a:xfrm rot="17700000">
          <a:off x="1403528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1993</a:t>
          </a:r>
        </a:p>
      </dsp:txBody>
      <dsp:txXfrm>
        <a:off x="1403528" y="2371230"/>
        <a:ext cx="374621" cy="180538"/>
      </dsp:txXfrm>
    </dsp:sp>
    <dsp:sp modelId="{25699AA9-20D0-7B46-917E-6DA4329BCEBB}">
      <dsp:nvSpPr>
        <dsp:cNvPr id="0" name=""/>
        <dsp:cNvSpPr/>
      </dsp:nvSpPr>
      <dsp:spPr>
        <a:xfrm>
          <a:off x="1621424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A23CE4-4DDC-8848-A060-FCA22EE8E2D3}">
      <dsp:nvSpPr>
        <dsp:cNvPr id="0" name=""/>
        <dsp:cNvSpPr/>
      </dsp:nvSpPr>
      <dsp:spPr>
        <a:xfrm rot="17700000">
          <a:off x="1727609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1994</a:t>
          </a:r>
        </a:p>
      </dsp:txBody>
      <dsp:txXfrm>
        <a:off x="1727609" y="2371230"/>
        <a:ext cx="374621" cy="180538"/>
      </dsp:txXfrm>
    </dsp:sp>
    <dsp:sp modelId="{E9C80CD5-AE56-254A-A125-41A1119D5301}">
      <dsp:nvSpPr>
        <dsp:cNvPr id="0" name=""/>
        <dsp:cNvSpPr/>
      </dsp:nvSpPr>
      <dsp:spPr>
        <a:xfrm>
          <a:off x="1945506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F8CFF0-FD62-904F-973C-E01CE20DA7CE}">
      <dsp:nvSpPr>
        <dsp:cNvPr id="0" name=""/>
        <dsp:cNvSpPr/>
      </dsp:nvSpPr>
      <dsp:spPr>
        <a:xfrm rot="17700000">
          <a:off x="2051691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1995</a:t>
          </a:r>
        </a:p>
      </dsp:txBody>
      <dsp:txXfrm>
        <a:off x="2051691" y="2371230"/>
        <a:ext cx="374621" cy="180538"/>
      </dsp:txXfrm>
    </dsp:sp>
    <dsp:sp modelId="{9F71D03E-B41A-014C-8860-053022F940F8}">
      <dsp:nvSpPr>
        <dsp:cNvPr id="0" name=""/>
        <dsp:cNvSpPr/>
      </dsp:nvSpPr>
      <dsp:spPr>
        <a:xfrm>
          <a:off x="2269588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215355-CE28-6D46-8BF2-F00A89526599}">
      <dsp:nvSpPr>
        <dsp:cNvPr id="0" name=""/>
        <dsp:cNvSpPr/>
      </dsp:nvSpPr>
      <dsp:spPr>
        <a:xfrm rot="17700000">
          <a:off x="2375773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1996</a:t>
          </a:r>
        </a:p>
      </dsp:txBody>
      <dsp:txXfrm>
        <a:off x="2375773" y="2371230"/>
        <a:ext cx="374621" cy="180538"/>
      </dsp:txXfrm>
    </dsp:sp>
    <dsp:sp modelId="{CF7D3C43-E2AB-824B-A054-FF9FF111A989}">
      <dsp:nvSpPr>
        <dsp:cNvPr id="0" name=""/>
        <dsp:cNvSpPr/>
      </dsp:nvSpPr>
      <dsp:spPr>
        <a:xfrm>
          <a:off x="2593669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C1219F-8D18-5443-A62E-56D7DF7810B1}">
      <dsp:nvSpPr>
        <dsp:cNvPr id="0" name=""/>
        <dsp:cNvSpPr/>
      </dsp:nvSpPr>
      <dsp:spPr>
        <a:xfrm rot="17700000">
          <a:off x="2699854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1997</a:t>
          </a:r>
        </a:p>
      </dsp:txBody>
      <dsp:txXfrm>
        <a:off x="2699854" y="2371230"/>
        <a:ext cx="374621" cy="180538"/>
      </dsp:txXfrm>
    </dsp:sp>
    <dsp:sp modelId="{CDEDB310-8FAC-AB49-9D34-C3A50FCFDD8E}">
      <dsp:nvSpPr>
        <dsp:cNvPr id="0" name=""/>
        <dsp:cNvSpPr/>
      </dsp:nvSpPr>
      <dsp:spPr>
        <a:xfrm>
          <a:off x="2917751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351D5F-863A-654B-9D66-DCE0D0C16524}">
      <dsp:nvSpPr>
        <dsp:cNvPr id="0" name=""/>
        <dsp:cNvSpPr/>
      </dsp:nvSpPr>
      <dsp:spPr>
        <a:xfrm rot="17700000">
          <a:off x="3023936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1998</a:t>
          </a:r>
        </a:p>
      </dsp:txBody>
      <dsp:txXfrm>
        <a:off x="3023936" y="2371230"/>
        <a:ext cx="374621" cy="180538"/>
      </dsp:txXfrm>
    </dsp:sp>
    <dsp:sp modelId="{7C7C168E-923F-C74C-89DA-7487E209A06E}">
      <dsp:nvSpPr>
        <dsp:cNvPr id="0" name=""/>
        <dsp:cNvSpPr/>
      </dsp:nvSpPr>
      <dsp:spPr>
        <a:xfrm>
          <a:off x="3241833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D95559-F2E0-C744-947B-9EC329A40C2B}">
      <dsp:nvSpPr>
        <dsp:cNvPr id="0" name=""/>
        <dsp:cNvSpPr/>
      </dsp:nvSpPr>
      <dsp:spPr>
        <a:xfrm rot="17700000">
          <a:off x="3348018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1999</a:t>
          </a:r>
        </a:p>
      </dsp:txBody>
      <dsp:txXfrm>
        <a:off x="3348018" y="2371230"/>
        <a:ext cx="374621" cy="180538"/>
      </dsp:txXfrm>
    </dsp:sp>
    <dsp:sp modelId="{8747191F-8FEA-A842-AD5D-028020FB3F92}">
      <dsp:nvSpPr>
        <dsp:cNvPr id="0" name=""/>
        <dsp:cNvSpPr/>
      </dsp:nvSpPr>
      <dsp:spPr>
        <a:xfrm>
          <a:off x="3565914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F75975-1C06-934E-9702-8045A3E0B857}">
      <dsp:nvSpPr>
        <dsp:cNvPr id="0" name=""/>
        <dsp:cNvSpPr/>
      </dsp:nvSpPr>
      <dsp:spPr>
        <a:xfrm rot="17700000">
          <a:off x="3672099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2000</a:t>
          </a:r>
        </a:p>
      </dsp:txBody>
      <dsp:txXfrm>
        <a:off x="3672099" y="2371230"/>
        <a:ext cx="374621" cy="180538"/>
      </dsp:txXfrm>
    </dsp:sp>
    <dsp:sp modelId="{B182FE9B-31C5-7E4A-8EE2-0C2E3FE76DBF}">
      <dsp:nvSpPr>
        <dsp:cNvPr id="0" name=""/>
        <dsp:cNvSpPr/>
      </dsp:nvSpPr>
      <dsp:spPr>
        <a:xfrm>
          <a:off x="3889996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461C3E-F176-6B47-B03E-B906AA50362E}">
      <dsp:nvSpPr>
        <dsp:cNvPr id="0" name=""/>
        <dsp:cNvSpPr/>
      </dsp:nvSpPr>
      <dsp:spPr>
        <a:xfrm rot="17700000">
          <a:off x="3996181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2001</a:t>
          </a:r>
        </a:p>
      </dsp:txBody>
      <dsp:txXfrm>
        <a:off x="3996181" y="2371230"/>
        <a:ext cx="374621" cy="180538"/>
      </dsp:txXfrm>
    </dsp:sp>
    <dsp:sp modelId="{3F571C8A-CFFA-DF4C-99BA-0C8154CDA24E}">
      <dsp:nvSpPr>
        <dsp:cNvPr id="0" name=""/>
        <dsp:cNvSpPr/>
      </dsp:nvSpPr>
      <dsp:spPr>
        <a:xfrm>
          <a:off x="4214078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19BA67-ABD7-DC4C-B729-2184BCCC19D6}">
      <dsp:nvSpPr>
        <dsp:cNvPr id="0" name=""/>
        <dsp:cNvSpPr/>
      </dsp:nvSpPr>
      <dsp:spPr>
        <a:xfrm rot="17700000">
          <a:off x="4320263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2002</a:t>
          </a:r>
        </a:p>
      </dsp:txBody>
      <dsp:txXfrm>
        <a:off x="4320263" y="2371230"/>
        <a:ext cx="374621" cy="180538"/>
      </dsp:txXfrm>
    </dsp:sp>
    <dsp:sp modelId="{DC406D38-B786-9F45-932C-9BD24F671179}">
      <dsp:nvSpPr>
        <dsp:cNvPr id="0" name=""/>
        <dsp:cNvSpPr/>
      </dsp:nvSpPr>
      <dsp:spPr>
        <a:xfrm>
          <a:off x="4538159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2D1062-029D-8B44-A19A-E2312199C9E2}">
      <dsp:nvSpPr>
        <dsp:cNvPr id="0" name=""/>
        <dsp:cNvSpPr/>
      </dsp:nvSpPr>
      <dsp:spPr>
        <a:xfrm rot="17700000">
          <a:off x="4644344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2003</a:t>
          </a:r>
        </a:p>
      </dsp:txBody>
      <dsp:txXfrm>
        <a:off x="4644344" y="2371230"/>
        <a:ext cx="374621" cy="180538"/>
      </dsp:txXfrm>
    </dsp:sp>
    <dsp:sp modelId="{75A8ACB0-433E-CC4A-9055-4C3BF644430E}">
      <dsp:nvSpPr>
        <dsp:cNvPr id="0" name=""/>
        <dsp:cNvSpPr/>
      </dsp:nvSpPr>
      <dsp:spPr>
        <a:xfrm>
          <a:off x="4862241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D725F0-121B-6E48-A60A-642BE38D0296}">
      <dsp:nvSpPr>
        <dsp:cNvPr id="0" name=""/>
        <dsp:cNvSpPr/>
      </dsp:nvSpPr>
      <dsp:spPr>
        <a:xfrm rot="17700000">
          <a:off x="4968426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2004</a:t>
          </a:r>
        </a:p>
      </dsp:txBody>
      <dsp:txXfrm>
        <a:off x="4968426" y="2371230"/>
        <a:ext cx="374621" cy="180538"/>
      </dsp:txXfrm>
    </dsp:sp>
    <dsp:sp modelId="{10AFD47B-E465-9946-ADE3-7E18CBAA5463}">
      <dsp:nvSpPr>
        <dsp:cNvPr id="0" name=""/>
        <dsp:cNvSpPr/>
      </dsp:nvSpPr>
      <dsp:spPr>
        <a:xfrm>
          <a:off x="5186322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AA58A9-9AF6-044A-A5C4-D60C6504BE86}">
      <dsp:nvSpPr>
        <dsp:cNvPr id="0" name=""/>
        <dsp:cNvSpPr/>
      </dsp:nvSpPr>
      <dsp:spPr>
        <a:xfrm rot="17700000">
          <a:off x="5292508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2005</a:t>
          </a:r>
        </a:p>
      </dsp:txBody>
      <dsp:txXfrm>
        <a:off x="5292508" y="2371230"/>
        <a:ext cx="374621" cy="180538"/>
      </dsp:txXfrm>
    </dsp:sp>
    <dsp:sp modelId="{6891B450-F625-404A-BB5C-42D0204D535E}">
      <dsp:nvSpPr>
        <dsp:cNvPr id="0" name=""/>
        <dsp:cNvSpPr/>
      </dsp:nvSpPr>
      <dsp:spPr>
        <a:xfrm>
          <a:off x="5510404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6AEC59-0585-0346-9D73-F8F8FF10AAF9}">
      <dsp:nvSpPr>
        <dsp:cNvPr id="0" name=""/>
        <dsp:cNvSpPr/>
      </dsp:nvSpPr>
      <dsp:spPr>
        <a:xfrm rot="17700000">
          <a:off x="5616589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2006</a:t>
          </a:r>
        </a:p>
      </dsp:txBody>
      <dsp:txXfrm>
        <a:off x="5616589" y="2371230"/>
        <a:ext cx="374621" cy="180538"/>
      </dsp:txXfrm>
    </dsp:sp>
    <dsp:sp modelId="{92B06698-5F75-CD40-98D6-D2E5760626BA}">
      <dsp:nvSpPr>
        <dsp:cNvPr id="0" name=""/>
        <dsp:cNvSpPr/>
      </dsp:nvSpPr>
      <dsp:spPr>
        <a:xfrm>
          <a:off x="5834486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C77AA9-B5CC-1942-A820-9A1A83BBDBA8}">
      <dsp:nvSpPr>
        <dsp:cNvPr id="0" name=""/>
        <dsp:cNvSpPr/>
      </dsp:nvSpPr>
      <dsp:spPr>
        <a:xfrm rot="17700000">
          <a:off x="5940671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2007</a:t>
          </a:r>
        </a:p>
      </dsp:txBody>
      <dsp:txXfrm>
        <a:off x="5940671" y="2371230"/>
        <a:ext cx="374621" cy="180538"/>
      </dsp:txXfrm>
    </dsp:sp>
    <dsp:sp modelId="{ABADC953-0A38-0348-9321-786F908D003A}">
      <dsp:nvSpPr>
        <dsp:cNvPr id="0" name=""/>
        <dsp:cNvSpPr/>
      </dsp:nvSpPr>
      <dsp:spPr>
        <a:xfrm>
          <a:off x="6158567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0AC3B8-B7D8-7349-B971-65B60D88FFD1}">
      <dsp:nvSpPr>
        <dsp:cNvPr id="0" name=""/>
        <dsp:cNvSpPr/>
      </dsp:nvSpPr>
      <dsp:spPr>
        <a:xfrm rot="17700000">
          <a:off x="6264752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2008</a:t>
          </a:r>
        </a:p>
      </dsp:txBody>
      <dsp:txXfrm>
        <a:off x="6264752" y="2371230"/>
        <a:ext cx="374621" cy="180538"/>
      </dsp:txXfrm>
    </dsp:sp>
    <dsp:sp modelId="{C26FC912-43E7-9248-A0CE-AED1AC130C82}">
      <dsp:nvSpPr>
        <dsp:cNvPr id="0" name=""/>
        <dsp:cNvSpPr/>
      </dsp:nvSpPr>
      <dsp:spPr>
        <a:xfrm>
          <a:off x="6482649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769BC3-4CDE-524A-9376-E7F364C7A9AF}">
      <dsp:nvSpPr>
        <dsp:cNvPr id="0" name=""/>
        <dsp:cNvSpPr/>
      </dsp:nvSpPr>
      <dsp:spPr>
        <a:xfrm rot="17700000">
          <a:off x="6588834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2009</a:t>
          </a:r>
        </a:p>
      </dsp:txBody>
      <dsp:txXfrm>
        <a:off x="6588834" y="2371230"/>
        <a:ext cx="374621" cy="180538"/>
      </dsp:txXfrm>
    </dsp:sp>
    <dsp:sp modelId="{2FC44B00-B07D-3040-9B2B-63EBF8578B38}">
      <dsp:nvSpPr>
        <dsp:cNvPr id="0" name=""/>
        <dsp:cNvSpPr/>
      </dsp:nvSpPr>
      <dsp:spPr>
        <a:xfrm>
          <a:off x="6806731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C60CC6-E1B1-8B43-BF1F-0B91817E1511}">
      <dsp:nvSpPr>
        <dsp:cNvPr id="0" name=""/>
        <dsp:cNvSpPr/>
      </dsp:nvSpPr>
      <dsp:spPr>
        <a:xfrm rot="17700000">
          <a:off x="6912916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2010</a:t>
          </a:r>
        </a:p>
      </dsp:txBody>
      <dsp:txXfrm>
        <a:off x="6912916" y="2371230"/>
        <a:ext cx="374621" cy="180538"/>
      </dsp:txXfrm>
    </dsp:sp>
    <dsp:sp modelId="{5DFF60A7-01E2-6A40-BA86-1E82DE9B953A}">
      <dsp:nvSpPr>
        <dsp:cNvPr id="0" name=""/>
        <dsp:cNvSpPr/>
      </dsp:nvSpPr>
      <dsp:spPr>
        <a:xfrm>
          <a:off x="7130812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06718B-67ED-F04B-9AA0-1D3505D8AB17}">
      <dsp:nvSpPr>
        <dsp:cNvPr id="0" name=""/>
        <dsp:cNvSpPr/>
      </dsp:nvSpPr>
      <dsp:spPr>
        <a:xfrm rot="17700000">
          <a:off x="7236997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2011</a:t>
          </a:r>
        </a:p>
      </dsp:txBody>
      <dsp:txXfrm>
        <a:off x="7236997" y="2371230"/>
        <a:ext cx="374621" cy="180538"/>
      </dsp:txXfrm>
    </dsp:sp>
    <dsp:sp modelId="{C070DC32-4D8D-4C4E-912A-66AC05C67594}">
      <dsp:nvSpPr>
        <dsp:cNvPr id="0" name=""/>
        <dsp:cNvSpPr/>
      </dsp:nvSpPr>
      <dsp:spPr>
        <a:xfrm>
          <a:off x="7454894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B086C3-679C-8249-BA0E-54EF359C9314}">
      <dsp:nvSpPr>
        <dsp:cNvPr id="0" name=""/>
        <dsp:cNvSpPr/>
      </dsp:nvSpPr>
      <dsp:spPr>
        <a:xfrm rot="17700000">
          <a:off x="7561079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2012</a:t>
          </a:r>
        </a:p>
      </dsp:txBody>
      <dsp:txXfrm>
        <a:off x="7561079" y="2371230"/>
        <a:ext cx="374621" cy="180538"/>
      </dsp:txXfrm>
    </dsp:sp>
    <dsp:sp modelId="{6A9CE71F-EF41-2E43-B890-5E32B6AD540C}">
      <dsp:nvSpPr>
        <dsp:cNvPr id="0" name=""/>
        <dsp:cNvSpPr/>
      </dsp:nvSpPr>
      <dsp:spPr>
        <a:xfrm>
          <a:off x="7778976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A16737-F960-8B49-B0E2-F3823141751C}">
      <dsp:nvSpPr>
        <dsp:cNvPr id="0" name=""/>
        <dsp:cNvSpPr/>
      </dsp:nvSpPr>
      <dsp:spPr>
        <a:xfrm rot="17700000">
          <a:off x="7885161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2013</a:t>
          </a:r>
        </a:p>
      </dsp:txBody>
      <dsp:txXfrm>
        <a:off x="7885161" y="2371230"/>
        <a:ext cx="374621" cy="180538"/>
      </dsp:txXfrm>
    </dsp:sp>
    <dsp:sp modelId="{891D6DE8-1085-0745-AA7C-2BCF1042CAD8}">
      <dsp:nvSpPr>
        <dsp:cNvPr id="0" name=""/>
        <dsp:cNvSpPr/>
      </dsp:nvSpPr>
      <dsp:spPr>
        <a:xfrm>
          <a:off x="8103057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A2E2D9-E67E-3240-8F67-C25133B34EC9}">
      <dsp:nvSpPr>
        <dsp:cNvPr id="0" name=""/>
        <dsp:cNvSpPr/>
      </dsp:nvSpPr>
      <dsp:spPr>
        <a:xfrm rot="17700000">
          <a:off x="8209242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2014</a:t>
          </a:r>
        </a:p>
      </dsp:txBody>
      <dsp:txXfrm>
        <a:off x="8209242" y="2371230"/>
        <a:ext cx="374621" cy="180538"/>
      </dsp:txXfrm>
    </dsp:sp>
    <dsp:sp modelId="{EDF30709-227D-CD4D-A82B-725725B34228}">
      <dsp:nvSpPr>
        <dsp:cNvPr id="0" name=""/>
        <dsp:cNvSpPr/>
      </dsp:nvSpPr>
      <dsp:spPr>
        <a:xfrm>
          <a:off x="8427139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50E2D8-8D79-2C44-A28D-06ED18DF70EC}">
      <dsp:nvSpPr>
        <dsp:cNvPr id="0" name=""/>
        <dsp:cNvSpPr/>
      </dsp:nvSpPr>
      <dsp:spPr>
        <a:xfrm rot="17700000">
          <a:off x="8533324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2015</a:t>
          </a:r>
        </a:p>
      </dsp:txBody>
      <dsp:txXfrm>
        <a:off x="8533324" y="2371230"/>
        <a:ext cx="374621" cy="180538"/>
      </dsp:txXfrm>
    </dsp:sp>
    <dsp:sp modelId="{D0F3D45A-4F23-D349-9835-B3306D85506D}">
      <dsp:nvSpPr>
        <dsp:cNvPr id="0" name=""/>
        <dsp:cNvSpPr/>
      </dsp:nvSpPr>
      <dsp:spPr>
        <a:xfrm>
          <a:off x="8751221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831815-5E29-1D4F-A991-6961C8B2EC49}">
      <dsp:nvSpPr>
        <dsp:cNvPr id="0" name=""/>
        <dsp:cNvSpPr/>
      </dsp:nvSpPr>
      <dsp:spPr>
        <a:xfrm rot="17700000">
          <a:off x="8857406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2016</a:t>
          </a:r>
        </a:p>
      </dsp:txBody>
      <dsp:txXfrm>
        <a:off x="8857406" y="2371230"/>
        <a:ext cx="374621" cy="180538"/>
      </dsp:txXfrm>
    </dsp:sp>
    <dsp:sp modelId="{584D9076-7055-5B42-BEA8-30A05C539BFD}">
      <dsp:nvSpPr>
        <dsp:cNvPr id="0" name=""/>
        <dsp:cNvSpPr/>
      </dsp:nvSpPr>
      <dsp:spPr>
        <a:xfrm>
          <a:off x="9075302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6F40CA-0EA5-C248-B93D-8A5999444162}">
      <dsp:nvSpPr>
        <dsp:cNvPr id="0" name=""/>
        <dsp:cNvSpPr/>
      </dsp:nvSpPr>
      <dsp:spPr>
        <a:xfrm rot="17700000">
          <a:off x="9181487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2017</a:t>
          </a:r>
        </a:p>
      </dsp:txBody>
      <dsp:txXfrm>
        <a:off x="9181487" y="2371230"/>
        <a:ext cx="374621" cy="180538"/>
      </dsp:txXfrm>
    </dsp:sp>
    <dsp:sp modelId="{084662AB-E2A7-C248-A663-1149B885943A}">
      <dsp:nvSpPr>
        <dsp:cNvPr id="0" name=""/>
        <dsp:cNvSpPr/>
      </dsp:nvSpPr>
      <dsp:spPr>
        <a:xfrm>
          <a:off x="9399384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52617F-F932-814D-9FF5-CAEDD288FD05}">
      <dsp:nvSpPr>
        <dsp:cNvPr id="0" name=""/>
        <dsp:cNvSpPr/>
      </dsp:nvSpPr>
      <dsp:spPr>
        <a:xfrm rot="17700000">
          <a:off x="9505569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2018</a:t>
          </a:r>
        </a:p>
      </dsp:txBody>
      <dsp:txXfrm>
        <a:off x="9505569" y="2371230"/>
        <a:ext cx="374621" cy="180538"/>
      </dsp:txXfrm>
    </dsp:sp>
    <dsp:sp modelId="{965EEB59-970B-B741-A2BD-82349419CD2A}">
      <dsp:nvSpPr>
        <dsp:cNvPr id="0" name=""/>
        <dsp:cNvSpPr/>
      </dsp:nvSpPr>
      <dsp:spPr>
        <a:xfrm>
          <a:off x="9723466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C174DA-1A4A-4342-B390-810C0CB94CC4}">
      <dsp:nvSpPr>
        <dsp:cNvPr id="0" name=""/>
        <dsp:cNvSpPr/>
      </dsp:nvSpPr>
      <dsp:spPr>
        <a:xfrm rot="17700000">
          <a:off x="9829651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2019</a:t>
          </a:r>
        </a:p>
      </dsp:txBody>
      <dsp:txXfrm>
        <a:off x="9829651" y="2371230"/>
        <a:ext cx="374621" cy="180538"/>
      </dsp:txXfrm>
    </dsp:sp>
    <dsp:sp modelId="{D0E5E62B-3E3E-F84F-AC72-B8C658ADBE69}">
      <dsp:nvSpPr>
        <dsp:cNvPr id="0" name=""/>
        <dsp:cNvSpPr/>
      </dsp:nvSpPr>
      <dsp:spPr>
        <a:xfrm>
          <a:off x="10047547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C4B53B-B7FA-7549-880A-038B0770C4CA}">
      <dsp:nvSpPr>
        <dsp:cNvPr id="0" name=""/>
        <dsp:cNvSpPr/>
      </dsp:nvSpPr>
      <dsp:spPr>
        <a:xfrm rot="17700000">
          <a:off x="10153732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2020</a:t>
          </a:r>
        </a:p>
      </dsp:txBody>
      <dsp:txXfrm>
        <a:off x="10153732" y="2371230"/>
        <a:ext cx="374621" cy="180538"/>
      </dsp:txXfrm>
    </dsp:sp>
    <dsp:sp modelId="{14D00AB0-10FA-B141-AE70-AFEC18928DF4}">
      <dsp:nvSpPr>
        <dsp:cNvPr id="0" name=""/>
        <dsp:cNvSpPr/>
      </dsp:nvSpPr>
      <dsp:spPr>
        <a:xfrm>
          <a:off x="10371629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A89041-E2BF-2F4A-960E-F4FD54563762}">
      <dsp:nvSpPr>
        <dsp:cNvPr id="0" name=""/>
        <dsp:cNvSpPr/>
      </dsp:nvSpPr>
      <dsp:spPr>
        <a:xfrm rot="17700000">
          <a:off x="10477814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2021</a:t>
          </a:r>
        </a:p>
      </dsp:txBody>
      <dsp:txXfrm>
        <a:off x="10477814" y="2371230"/>
        <a:ext cx="374621" cy="180538"/>
      </dsp:txXfrm>
    </dsp:sp>
    <dsp:sp modelId="{F99EADB8-4CA9-7743-B26F-A22B326B7272}">
      <dsp:nvSpPr>
        <dsp:cNvPr id="0" name=""/>
        <dsp:cNvSpPr/>
      </dsp:nvSpPr>
      <dsp:spPr>
        <a:xfrm>
          <a:off x="10695711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94B0C7-974B-E74C-996D-C66600263631}">
      <dsp:nvSpPr>
        <dsp:cNvPr id="0" name=""/>
        <dsp:cNvSpPr/>
      </dsp:nvSpPr>
      <dsp:spPr>
        <a:xfrm rot="17700000">
          <a:off x="10801896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2022</a:t>
          </a:r>
        </a:p>
      </dsp:txBody>
      <dsp:txXfrm>
        <a:off x="10801896" y="2371230"/>
        <a:ext cx="374621" cy="180538"/>
      </dsp:txXfrm>
    </dsp:sp>
    <dsp:sp modelId="{5701B9A1-CA8C-2B47-A91A-EBDBD1D4795B}">
      <dsp:nvSpPr>
        <dsp:cNvPr id="0" name=""/>
        <dsp:cNvSpPr/>
      </dsp:nvSpPr>
      <dsp:spPr>
        <a:xfrm>
          <a:off x="11019792" y="2616898"/>
          <a:ext cx="301358" cy="301358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2A6603-AD57-C84F-8F75-FCFC4B495BCA}">
      <dsp:nvSpPr>
        <dsp:cNvPr id="0" name=""/>
        <dsp:cNvSpPr/>
      </dsp:nvSpPr>
      <dsp:spPr>
        <a:xfrm rot="17700000">
          <a:off x="11125977" y="2371230"/>
          <a:ext cx="374621" cy="18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2023</a:t>
          </a:r>
        </a:p>
      </dsp:txBody>
      <dsp:txXfrm>
        <a:off x="11125977" y="2371230"/>
        <a:ext cx="374621" cy="1805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CircleAccentTimeline">
  <dgm:title val=""/>
  <dgm:desc val=""/>
  <dgm:catLst>
    <dgm:cat type="process" pri="7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clrData>
  <dgm:layoutNode name="Name0">
    <dgm:varLst>
      <dgm:dir/>
    </dgm:varLst>
    <dgm:choose name="Name1">
      <dgm:if name="Name2" func="var" arg="dir" op="equ" val="norm">
        <dgm:alg type="lin">
          <dgm:param type="fallback" val="2D"/>
          <dgm:param type="nodeVertAlign" val="b"/>
        </dgm:alg>
      </dgm:if>
      <dgm:else name="Name3">
        <dgm:alg type="lin">
          <dgm:param type="fallback" val="2D"/>
          <dgm:param type="nodeVertAlign" val="b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h" for="ch" forName="parComposite" refType="h"/>
      <dgm:constr type="w" for="ch" forName="parComposite" refType="h" refFor="ch" refForName="parComposite" fact="0.4986"/>
      <dgm:constr type="h" for="ch" forName="desComposite" refType="h" fact="0.8722"/>
      <dgm:constr type="w" for="ch" forName="desComposite" refType="h" refFor="ch" refForName="desComposite" fact="0.6056"/>
      <dgm:constr type="w" for="ch" forName="parBackupNorm" refType="w" refFor="ch" refForName="parComposite" fact="-0.3369"/>
      <dgm:constr type="w" for="ch" forName="parBackupRTL" refType="w" refFor="ch" refForName="parComposite" fact="-0.3369"/>
      <dgm:constr type="w" for="ch" forName="parBackupRev" refType="w" refFor="ch" refForName="parComposite" fact="0"/>
      <dgm:constr type="w" for="ch" forName="desBackupLeftNorm" refType="w" refFor="ch" refForName="desComposite" fact="-0.3376"/>
      <dgm:constr type="w" for="ch" forName="desBackupLeftRev" refType="w" refFor="ch" refForName="desComposite" fact="-0.3376"/>
      <dgm:constr type="w" for="ch" forName="desBackupRightNorm" refType="w" refFor="ch" refForName="desComposite" fact="-0.3376"/>
      <dgm:constr type="w" for="ch" forName="desBackupRightRev" refType="w" refFor="ch" refForName="desComposite" fact="-0.3376"/>
      <dgm:constr type="w" for="ch" forName="parSpace" refType="w" refFor="ch" refForName="parComposite" fact="0.05"/>
      <dgm:constr type="w" for="ch" forName="desSpace" refType="w" refFor="ch" refForName="parComposite" fact="0.05"/>
      <dgm:constr type="primFontSz" for="des" forName="parTx" op="equ" val="65"/>
      <dgm:constr type="primFontSz" for="des" forName="chTx" refType="primFontSz" refFor="des" refForName="parTx" op="lte" val="65"/>
      <dgm:constr type="primFontSz" for="des" forName="desTx" refType="primFontSz" refFor="des" refForName="chTx" op="lte" val="65"/>
      <dgm:constr type="primFontSz" for="des" forName="desTx" refType="primFontSz" refFor="des" refForName="parTx" op="lte"/>
    </dgm:constrLst>
    <dgm:forEach name="Name4" axis="ch" ptType="node">
      <dgm:layoutNode name="parComposite">
        <dgm:alg type="composite"/>
        <dgm:shape xmlns:r="http://schemas.openxmlformats.org/officeDocument/2006/relationships" r:blip="">
          <dgm:adjLst/>
        </dgm:shape>
        <dgm:choose name="Name5">
          <dgm:if name="Name6" func="var" arg="dir" op="equ" val="norm">
            <dgm:constrLst>
              <dgm:constr type="l" for="ch" forName="parBigCircle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r" for="ch" forName="parTx" refType="w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l" for="ch" forName="bSpace"/>
              <dgm:constr type="w" for="ch" forName="bSpace" val="1"/>
            </dgm:constrLst>
          </dgm:if>
          <dgm:else name="Name7">
            <dgm:constrLst>
              <dgm:constr type="r" for="ch" forName="parBigCircle" refType="w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l" for="ch" forName="parTx" fact="0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r" for="ch" forName="bSpace"/>
              <dgm:constr type="w" for="ch" forName="bSpace" val="1"/>
            </dgm:constrLst>
          </dgm:else>
        </dgm:choose>
        <dgm:layoutNode name="parBigCircle" styleLbl="node0">
          <dgm:alg type="sp"/>
          <dgm:shape xmlns:r="http://schemas.openxmlformats.org/officeDocument/2006/relationships" type="donut" r:blip="">
            <dgm:adjLst>
              <dgm:adj idx="1" val="0.2"/>
            </dgm:adjLst>
          </dgm:shape>
          <dgm:presOf/>
          <dgm:constrLst>
            <dgm:constr type="h" refType="w" op="equ"/>
          </dgm:constrLst>
        </dgm:layoutNode>
        <dgm:layoutNode name="parTx" styleLbl="revTx">
          <dgm:choose name="Name8">
            <dgm:if name="Name9" func="var" arg="dir" op="equ" val="norm">
              <dgm:alg type="tx">
                <dgm:param type="autoTxRot" val="grav"/>
                <dgm:param type="parTxLTRAlign" val="l"/>
              </dgm:alg>
              <dgm:shape xmlns:r="http://schemas.openxmlformats.org/officeDocument/2006/relationships" rot="295" type="rect" r:blip="">
                <dgm:adjLst/>
              </dgm:shape>
              <dgm:presOf axis="self" ptType="node"/>
              <dgm:constrLst>
                <dgm:constr type="lMarg" refType="primFontSz" fact="0.2"/>
                <dgm:constr type="rMarg"/>
                <dgm:constr type="tMarg"/>
                <dgm:constr type="bMarg"/>
              </dgm:constrLst>
            </dgm:if>
            <dgm:else name="Name10">
              <dgm:alg type="tx">
                <dgm:param type="autoTxRot" val="grav"/>
                <dgm:param type="parTxLTRAlign" val="r"/>
              </dgm:alg>
              <dgm:shape xmlns:r="http://schemas.openxmlformats.org/officeDocument/2006/relationships" rot="65" type="rect" r:blip="">
                <dgm:adjLst/>
              </dgm:shape>
              <dgm:presOf axis="self" ptType="node"/>
              <dgm:constrLst>
                <dgm:constr type="lMarg"/>
                <dgm:constr type="rMarg" refType="primFontSz" fact="0.2"/>
                <dgm:constr type="tMarg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layoutNode name="bSpace">
          <dgm:alg type="sp"/>
          <dgm:shape xmlns:r="http://schemas.openxmlformats.org/officeDocument/2006/relationships" r:blip="">
            <dgm:adjLst/>
          </dgm:shape>
          <dgm:presOf/>
        </dgm:layoutNode>
      </dgm:layoutNode>
      <dgm:choose name="Name11">
        <dgm:if name="Name12" func="var" arg="dir" op="equ" val="norm">
          <dgm:layoutNode name="parBackupNorm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13">
          <dgm:layoutNode name="parBackupRTL">
            <dgm:alg type="sp"/>
            <dgm:shape xmlns:r="http://schemas.openxmlformats.org/officeDocument/2006/relationships" r:blip="">
              <dgm:adjLst/>
            </dgm:shape>
            <dgm:presOf/>
          </dgm:layoutNode>
        </dgm:else>
      </dgm:choose>
      <dgm:forEach name="Name14" axis="followSib" ptType="sibTrans" hideLastTrans="0" cnt="1">
        <dgm:layoutNode name="parSpace">
          <dgm:alg type="sp"/>
          <dgm:shape xmlns:r="http://schemas.openxmlformats.org/officeDocument/2006/relationships" r:blip="">
            <dgm:adjLst/>
          </dgm:shape>
          <dgm:presOf/>
        </dgm:layoutNode>
      </dgm:forEach>
      <dgm:forEach name="Name15" axis="ch" ptType="node">
        <dgm:choose name="Name16">
          <dgm:if name="Name17" func="var" arg="dir" op="equ" val="norm">
            <dgm:layoutNode name="desBackupLeftNorm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if>
          <dgm:else name="Name18">
            <dgm:choose name="Name19">
              <dgm:if name="Name20" axis="self" ptType="node" func="pos" op="equ" val="1">
                <dgm:layoutNode name="desBackupRigh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21"/>
            </dgm:choose>
          </dgm:else>
        </dgm:choose>
        <dgm:layoutNode name="desComposite">
          <dgm:alg type="composite"/>
          <dgm:shape xmlns:r="http://schemas.openxmlformats.org/officeDocument/2006/relationships" r:blip="">
            <dgm:adjLst/>
          </dgm:shape>
          <dgm:choose name="Name22">
            <dgm:if name="Name23" func="var" arg="dir" op="equ" val="norm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l" for="ch" forName="chTx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r" for="ch" forName="desTx" refType="w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if>
            <dgm:else name="Name24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r" for="ch" forName="chTx" refType="w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l" for="ch" forName="desTx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else>
          </dgm:choose>
          <dgm:layoutNode name="desCircle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>
              <dgm:constr type="h" refType="w" op="equ"/>
            </dgm:constrLst>
          </dgm:layoutNode>
          <dgm:layoutNode name="chTx" styleLbl="revTx">
            <dgm:choose name="Name25">
              <dgm:if name="Name26" func="var" arg="dir" op="equ" val="norm">
                <dgm:alg type="tx">
                  <dgm:param type="autoTxRot" val="grav"/>
                  <dgm:param type="parTxLTRAlign" val="r"/>
                  <dgm:param type="txAnchorVert" val="mid"/>
                  <dgm:param type="txAnchorVertCh" val="mid"/>
                </dgm:alg>
                <dgm:shape xmlns:r="http://schemas.openxmlformats.org/officeDocument/2006/relationships" rot="295" type="rect" r:blip="">
                  <dgm:adjLst/>
                </dgm:shape>
                <dgm:presOf axis="self" ptType="node"/>
              </dgm:if>
              <dgm:else name="Name27">
                <dgm:alg type="tx">
                  <dgm:param type="autoTxRot" val="grav"/>
                  <dgm:param type="parTxLTRAlign" val="l"/>
                  <dgm:param type="txAnchorVert" val="mid"/>
                  <dgm:param type="txAnchorVertCh" val="mid"/>
                </dgm:alg>
                <dgm:shape xmlns:r="http://schemas.openxmlformats.org/officeDocument/2006/relationships" rot="65" type="rect" r:blip="">
                  <dgm:adjLst/>
                </dgm:shape>
                <dgm:presOf axis="self" ptType="node"/>
              </dgm:else>
            </dgm:choose>
            <dgm:choose name="Name28">
              <dgm:if name="Name29" func="var" arg="dir" op="equ" val="norm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if>
              <dgm:else name="Name30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  <dgm:layoutNode name="desTx" styleLbl="revTx">
            <dgm:varLst>
              <dgm:bulletEnabled val="1"/>
            </dgm:varLst>
            <dgm:choose name="Name31">
              <dgm:if name="Name32" func="var" arg="dir" op="equ" val="norm">
                <dgm:alg type="tx">
                  <dgm:param type="autoTxRot" val="grav"/>
                  <dgm:param type="parTxLTRAlign" val="l"/>
                  <dgm:param type="shpTxLTRAlignCh" val="l"/>
                  <dgm:param type="stBulletLvl" val="1"/>
                  <dgm:param type="txAnchorVert" val="mid"/>
                </dgm:alg>
                <dgm:shape xmlns:r="http://schemas.openxmlformats.org/officeDocument/2006/relationships" rot="295" type="rect" r:blip="">
                  <dgm:adjLst/>
                </dgm:shape>
                <dgm:presOf axis="des" ptType="node"/>
              </dgm:if>
              <dgm:else name="Name33">
                <dgm:alg type="tx">
                  <dgm:param type="autoTxRot" val="grav"/>
                  <dgm:param type="parTxLTRAlign" val="r"/>
                  <dgm:param type="shpTxLTRAlignCh" val="r"/>
                  <dgm:param type="stBulletLvl" val="1"/>
                  <dgm:param type="txAnchorVert" val="mid"/>
                </dgm:alg>
                <dgm:shape xmlns:r="http://schemas.openxmlformats.org/officeDocument/2006/relationships" rot="65" type="rect" r:blip="">
                  <dgm:adjLst/>
                </dgm:shape>
                <dgm:presOf axis="des" ptType="node"/>
              </dgm:else>
            </dgm:choose>
            <dgm:choose name="Name34">
              <dgm:if name="Name35" func="var" arg="dir" op="equ" val="norm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if>
              <dgm:else name="Name36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layoutNode name="desBackupRightNorm">
          <dgm:alg type="sp"/>
          <dgm:shape xmlns:r="http://schemas.openxmlformats.org/officeDocument/2006/relationships" r:blip="">
            <dgm:adjLst/>
          </dgm:shape>
          <dgm:presOf/>
        </dgm:layoutNode>
        <dgm:choose name="Name37">
          <dgm:if name="Name38" func="var" arg="dir" op="neq" val="norm">
            <dgm:choose name="Name39">
              <dgm:if name="Name40" axis="self" ptType="node" func="revPos" op="neq" val="1">
                <dgm:layoutNode name="desBackupLef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41"/>
            </dgm:choose>
          </dgm:if>
          <dgm:else name="Name42"/>
        </dgm:choose>
        <dgm:forEach name="Name43" axis="followSib" ptType="sibTrans" hideLastTrans="0" cnt="1">
          <dgm:layoutNode name="desSpace">
            <dgm:alg type="sp"/>
            <dgm:shape xmlns:r="http://schemas.openxmlformats.org/officeDocument/2006/relationships" r:blip="">
              <dgm:adjLst/>
            </dgm:shape>
            <dgm:presOf/>
          </dgm:layoutNode>
        </dgm:forEach>
      </dgm:forEach>
      <dgm:choose name="Name44">
        <dgm:if name="Name45" func="var" arg="dir" op="neq" val="norm">
          <dgm:layoutNode name="parBackupRev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4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CircleAccentTimeline">
  <dgm:title val=""/>
  <dgm:desc val=""/>
  <dgm:catLst>
    <dgm:cat type="process" pri="7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clrData>
  <dgm:layoutNode name="Name0">
    <dgm:varLst>
      <dgm:dir/>
    </dgm:varLst>
    <dgm:choose name="Name1">
      <dgm:if name="Name2" func="var" arg="dir" op="equ" val="norm">
        <dgm:alg type="lin">
          <dgm:param type="fallback" val="2D"/>
          <dgm:param type="nodeVertAlign" val="b"/>
        </dgm:alg>
      </dgm:if>
      <dgm:else name="Name3">
        <dgm:alg type="lin">
          <dgm:param type="fallback" val="2D"/>
          <dgm:param type="nodeVertAlign" val="b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h" for="ch" forName="parComposite" refType="h"/>
      <dgm:constr type="w" for="ch" forName="parComposite" refType="h" refFor="ch" refForName="parComposite" fact="0.4986"/>
      <dgm:constr type="h" for="ch" forName="desComposite" refType="h" fact="0.8722"/>
      <dgm:constr type="w" for="ch" forName="desComposite" refType="h" refFor="ch" refForName="desComposite" fact="0.6056"/>
      <dgm:constr type="w" for="ch" forName="parBackupNorm" refType="w" refFor="ch" refForName="parComposite" fact="-0.3369"/>
      <dgm:constr type="w" for="ch" forName="parBackupRTL" refType="w" refFor="ch" refForName="parComposite" fact="-0.3369"/>
      <dgm:constr type="w" for="ch" forName="parBackupRev" refType="w" refFor="ch" refForName="parComposite" fact="0"/>
      <dgm:constr type="w" for="ch" forName="desBackupLeftNorm" refType="w" refFor="ch" refForName="desComposite" fact="-0.3376"/>
      <dgm:constr type="w" for="ch" forName="desBackupLeftRev" refType="w" refFor="ch" refForName="desComposite" fact="-0.3376"/>
      <dgm:constr type="w" for="ch" forName="desBackupRightNorm" refType="w" refFor="ch" refForName="desComposite" fact="-0.3376"/>
      <dgm:constr type="w" for="ch" forName="desBackupRightRev" refType="w" refFor="ch" refForName="desComposite" fact="-0.3376"/>
      <dgm:constr type="w" for="ch" forName="parSpace" refType="w" refFor="ch" refForName="parComposite" fact="0.05"/>
      <dgm:constr type="w" for="ch" forName="desSpace" refType="w" refFor="ch" refForName="parComposite" fact="0.05"/>
      <dgm:constr type="primFontSz" for="des" forName="parTx" op="equ" val="65"/>
      <dgm:constr type="primFontSz" for="des" forName="chTx" refType="primFontSz" refFor="des" refForName="parTx" op="lte" val="65"/>
      <dgm:constr type="primFontSz" for="des" forName="desTx" refType="primFontSz" refFor="des" refForName="chTx" op="lte" val="65"/>
      <dgm:constr type="primFontSz" for="des" forName="desTx" refType="primFontSz" refFor="des" refForName="parTx" op="lte"/>
    </dgm:constrLst>
    <dgm:forEach name="Name4" axis="ch" ptType="node">
      <dgm:layoutNode name="parComposite">
        <dgm:alg type="composite"/>
        <dgm:shape xmlns:r="http://schemas.openxmlformats.org/officeDocument/2006/relationships" r:blip="">
          <dgm:adjLst/>
        </dgm:shape>
        <dgm:choose name="Name5">
          <dgm:if name="Name6" func="var" arg="dir" op="equ" val="norm">
            <dgm:constrLst>
              <dgm:constr type="l" for="ch" forName="parBigCircle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r" for="ch" forName="parTx" refType="w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l" for="ch" forName="bSpace"/>
              <dgm:constr type="w" for="ch" forName="bSpace" val="1"/>
            </dgm:constrLst>
          </dgm:if>
          <dgm:else name="Name7">
            <dgm:constrLst>
              <dgm:constr type="r" for="ch" forName="parBigCircle" refType="w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l" for="ch" forName="parTx" fact="0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r" for="ch" forName="bSpace"/>
              <dgm:constr type="w" for="ch" forName="bSpace" val="1"/>
            </dgm:constrLst>
          </dgm:else>
        </dgm:choose>
        <dgm:layoutNode name="parBigCircle" styleLbl="node0">
          <dgm:alg type="sp"/>
          <dgm:shape xmlns:r="http://schemas.openxmlformats.org/officeDocument/2006/relationships" type="donut" r:blip="">
            <dgm:adjLst>
              <dgm:adj idx="1" val="0.2"/>
            </dgm:adjLst>
          </dgm:shape>
          <dgm:presOf/>
          <dgm:constrLst>
            <dgm:constr type="h" refType="w" op="equ"/>
          </dgm:constrLst>
        </dgm:layoutNode>
        <dgm:layoutNode name="parTx" styleLbl="revTx">
          <dgm:choose name="Name8">
            <dgm:if name="Name9" func="var" arg="dir" op="equ" val="norm">
              <dgm:alg type="tx">
                <dgm:param type="autoTxRot" val="grav"/>
                <dgm:param type="parTxLTRAlign" val="l"/>
              </dgm:alg>
              <dgm:shape xmlns:r="http://schemas.openxmlformats.org/officeDocument/2006/relationships" rot="295" type="rect" r:blip="">
                <dgm:adjLst/>
              </dgm:shape>
              <dgm:presOf axis="self" ptType="node"/>
              <dgm:constrLst>
                <dgm:constr type="lMarg" refType="primFontSz" fact="0.2"/>
                <dgm:constr type="rMarg"/>
                <dgm:constr type="tMarg"/>
                <dgm:constr type="bMarg"/>
              </dgm:constrLst>
            </dgm:if>
            <dgm:else name="Name10">
              <dgm:alg type="tx">
                <dgm:param type="autoTxRot" val="grav"/>
                <dgm:param type="parTxLTRAlign" val="r"/>
              </dgm:alg>
              <dgm:shape xmlns:r="http://schemas.openxmlformats.org/officeDocument/2006/relationships" rot="65" type="rect" r:blip="">
                <dgm:adjLst/>
              </dgm:shape>
              <dgm:presOf axis="self" ptType="node"/>
              <dgm:constrLst>
                <dgm:constr type="lMarg"/>
                <dgm:constr type="rMarg" refType="primFontSz" fact="0.2"/>
                <dgm:constr type="tMarg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layoutNode name="bSpace">
          <dgm:alg type="sp"/>
          <dgm:shape xmlns:r="http://schemas.openxmlformats.org/officeDocument/2006/relationships" r:blip="">
            <dgm:adjLst/>
          </dgm:shape>
          <dgm:presOf/>
        </dgm:layoutNode>
      </dgm:layoutNode>
      <dgm:choose name="Name11">
        <dgm:if name="Name12" func="var" arg="dir" op="equ" val="norm">
          <dgm:layoutNode name="parBackupNorm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13">
          <dgm:layoutNode name="parBackupRTL">
            <dgm:alg type="sp"/>
            <dgm:shape xmlns:r="http://schemas.openxmlformats.org/officeDocument/2006/relationships" r:blip="">
              <dgm:adjLst/>
            </dgm:shape>
            <dgm:presOf/>
          </dgm:layoutNode>
        </dgm:else>
      </dgm:choose>
      <dgm:forEach name="Name14" axis="followSib" ptType="sibTrans" hideLastTrans="0" cnt="1">
        <dgm:layoutNode name="parSpace">
          <dgm:alg type="sp"/>
          <dgm:shape xmlns:r="http://schemas.openxmlformats.org/officeDocument/2006/relationships" r:blip="">
            <dgm:adjLst/>
          </dgm:shape>
          <dgm:presOf/>
        </dgm:layoutNode>
      </dgm:forEach>
      <dgm:forEach name="Name15" axis="ch" ptType="node">
        <dgm:choose name="Name16">
          <dgm:if name="Name17" func="var" arg="dir" op="equ" val="norm">
            <dgm:layoutNode name="desBackupLeftNorm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if>
          <dgm:else name="Name18">
            <dgm:choose name="Name19">
              <dgm:if name="Name20" axis="self" ptType="node" func="pos" op="equ" val="1">
                <dgm:layoutNode name="desBackupRigh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21"/>
            </dgm:choose>
          </dgm:else>
        </dgm:choose>
        <dgm:layoutNode name="desComposite">
          <dgm:alg type="composite"/>
          <dgm:shape xmlns:r="http://schemas.openxmlformats.org/officeDocument/2006/relationships" r:blip="">
            <dgm:adjLst/>
          </dgm:shape>
          <dgm:choose name="Name22">
            <dgm:if name="Name23" func="var" arg="dir" op="equ" val="norm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l" for="ch" forName="chTx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r" for="ch" forName="desTx" refType="w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if>
            <dgm:else name="Name24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r" for="ch" forName="chTx" refType="w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l" for="ch" forName="desTx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else>
          </dgm:choose>
          <dgm:layoutNode name="desCircle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>
              <dgm:constr type="h" refType="w" op="equ"/>
            </dgm:constrLst>
          </dgm:layoutNode>
          <dgm:layoutNode name="chTx" styleLbl="revTx">
            <dgm:choose name="Name25">
              <dgm:if name="Name26" func="var" arg="dir" op="equ" val="norm">
                <dgm:alg type="tx">
                  <dgm:param type="autoTxRot" val="grav"/>
                  <dgm:param type="parTxLTRAlign" val="r"/>
                  <dgm:param type="txAnchorVert" val="mid"/>
                  <dgm:param type="txAnchorVertCh" val="mid"/>
                </dgm:alg>
                <dgm:shape xmlns:r="http://schemas.openxmlformats.org/officeDocument/2006/relationships" rot="295" type="rect" r:blip="">
                  <dgm:adjLst/>
                </dgm:shape>
                <dgm:presOf axis="self" ptType="node"/>
              </dgm:if>
              <dgm:else name="Name27">
                <dgm:alg type="tx">
                  <dgm:param type="autoTxRot" val="grav"/>
                  <dgm:param type="parTxLTRAlign" val="l"/>
                  <dgm:param type="txAnchorVert" val="mid"/>
                  <dgm:param type="txAnchorVertCh" val="mid"/>
                </dgm:alg>
                <dgm:shape xmlns:r="http://schemas.openxmlformats.org/officeDocument/2006/relationships" rot="65" type="rect" r:blip="">
                  <dgm:adjLst/>
                </dgm:shape>
                <dgm:presOf axis="self" ptType="node"/>
              </dgm:else>
            </dgm:choose>
            <dgm:choose name="Name28">
              <dgm:if name="Name29" func="var" arg="dir" op="equ" val="norm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if>
              <dgm:else name="Name30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  <dgm:layoutNode name="desTx" styleLbl="revTx">
            <dgm:varLst>
              <dgm:bulletEnabled val="1"/>
            </dgm:varLst>
            <dgm:choose name="Name31">
              <dgm:if name="Name32" func="var" arg="dir" op="equ" val="norm">
                <dgm:alg type="tx">
                  <dgm:param type="autoTxRot" val="grav"/>
                  <dgm:param type="parTxLTRAlign" val="l"/>
                  <dgm:param type="shpTxLTRAlignCh" val="l"/>
                  <dgm:param type="stBulletLvl" val="1"/>
                  <dgm:param type="txAnchorVert" val="mid"/>
                </dgm:alg>
                <dgm:shape xmlns:r="http://schemas.openxmlformats.org/officeDocument/2006/relationships" rot="295" type="rect" r:blip="">
                  <dgm:adjLst/>
                </dgm:shape>
                <dgm:presOf axis="des" ptType="node"/>
              </dgm:if>
              <dgm:else name="Name33">
                <dgm:alg type="tx">
                  <dgm:param type="autoTxRot" val="grav"/>
                  <dgm:param type="parTxLTRAlign" val="r"/>
                  <dgm:param type="shpTxLTRAlignCh" val="r"/>
                  <dgm:param type="stBulletLvl" val="1"/>
                  <dgm:param type="txAnchorVert" val="mid"/>
                </dgm:alg>
                <dgm:shape xmlns:r="http://schemas.openxmlformats.org/officeDocument/2006/relationships" rot="65" type="rect" r:blip="">
                  <dgm:adjLst/>
                </dgm:shape>
                <dgm:presOf axis="des" ptType="node"/>
              </dgm:else>
            </dgm:choose>
            <dgm:choose name="Name34">
              <dgm:if name="Name35" func="var" arg="dir" op="equ" val="norm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if>
              <dgm:else name="Name36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layoutNode name="desBackupRightNorm">
          <dgm:alg type="sp"/>
          <dgm:shape xmlns:r="http://schemas.openxmlformats.org/officeDocument/2006/relationships" r:blip="">
            <dgm:adjLst/>
          </dgm:shape>
          <dgm:presOf/>
        </dgm:layoutNode>
        <dgm:choose name="Name37">
          <dgm:if name="Name38" func="var" arg="dir" op="neq" val="norm">
            <dgm:choose name="Name39">
              <dgm:if name="Name40" axis="self" ptType="node" func="revPos" op="neq" val="1">
                <dgm:layoutNode name="desBackupLef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41"/>
            </dgm:choose>
          </dgm:if>
          <dgm:else name="Name42"/>
        </dgm:choose>
        <dgm:forEach name="Name43" axis="followSib" ptType="sibTrans" hideLastTrans="0" cnt="1">
          <dgm:layoutNode name="desSpace">
            <dgm:alg type="sp"/>
            <dgm:shape xmlns:r="http://schemas.openxmlformats.org/officeDocument/2006/relationships" r:blip="">
              <dgm:adjLst/>
            </dgm:shape>
            <dgm:presOf/>
          </dgm:layoutNode>
        </dgm:forEach>
      </dgm:forEach>
      <dgm:choose name="Name44">
        <dgm:if name="Name45" func="var" arg="dir" op="neq" val="norm">
          <dgm:layoutNode name="parBackupRev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4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8/29/25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8/29/25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8/29/25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8/29/25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8/29/25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8/29/25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8/29/25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8/29/25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8/29/25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8/29/25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8/29/25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8/29/25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15932-04EF-688A-3EF0-C5A567EFD2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6957" y="1298448"/>
            <a:ext cx="8577469" cy="2130552"/>
          </a:xfrm>
        </p:spPr>
        <p:txBody>
          <a:bodyPr>
            <a:normAutofit/>
          </a:bodyPr>
          <a:lstStyle/>
          <a:p>
            <a:r>
              <a:rPr lang="en-US" dirty="0"/>
              <a:t>The life of a scientist:</a:t>
            </a:r>
            <a:br>
              <a:rPr lang="en-US" dirty="0"/>
            </a:br>
            <a:r>
              <a:rPr lang="en-US" dirty="0"/>
              <a:t>dream, build, learn, explain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34D6BC-92ED-35BB-48E1-476ECA01F6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463" y="4025348"/>
            <a:ext cx="7838752" cy="1559298"/>
          </a:xfrm>
        </p:spPr>
        <p:txBody>
          <a:bodyPr/>
          <a:lstStyle/>
          <a:p>
            <a:r>
              <a:rPr lang="en-US" dirty="0"/>
              <a:t>K. Rustan M. Leino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4E335E5-4A2E-EB89-5445-674EE45FAC15}"/>
              </a:ext>
            </a:extLst>
          </p:cNvPr>
          <p:cNvSpPr txBox="1"/>
          <p:nvPr/>
        </p:nvSpPr>
        <p:spPr>
          <a:xfrm>
            <a:off x="6887817" y="5261480"/>
            <a:ext cx="21866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PhD Symposium, </a:t>
            </a:r>
            <a:r>
              <a:rPr lang="en-US" sz="1200" dirty="0" err="1">
                <a:solidFill>
                  <a:schemeClr val="bg1"/>
                </a:solidFill>
              </a:rPr>
              <a:t>iFM</a:t>
            </a:r>
            <a:r>
              <a:rPr lang="en-US" sz="1200" dirty="0">
                <a:solidFill>
                  <a:schemeClr val="bg1"/>
                </a:solidFill>
              </a:rPr>
              <a:t> 2023</a:t>
            </a:r>
            <a:br>
              <a:rPr lang="en-US" sz="1200" dirty="0">
                <a:solidFill>
                  <a:schemeClr val="bg1"/>
                </a:solidFill>
              </a:rPr>
            </a:br>
            <a:r>
              <a:rPr lang="en-US" sz="1200" dirty="0">
                <a:solidFill>
                  <a:schemeClr val="bg1"/>
                </a:solidFill>
              </a:rPr>
              <a:t>Leiden, NL</a:t>
            </a:r>
            <a:br>
              <a:rPr lang="en-US" sz="1200" dirty="0">
                <a:solidFill>
                  <a:schemeClr val="bg1"/>
                </a:solidFill>
              </a:rPr>
            </a:br>
            <a:r>
              <a:rPr lang="en-US" sz="1200" dirty="0">
                <a:solidFill>
                  <a:schemeClr val="bg1"/>
                </a:solidFill>
              </a:rPr>
              <a:t>16 November 2023</a:t>
            </a:r>
          </a:p>
        </p:txBody>
      </p:sp>
    </p:spTree>
    <p:extLst>
      <p:ext uri="{BB962C8B-B14F-4D97-AF65-F5344CB8AC3E}">
        <p14:creationId xmlns:p14="http://schemas.microsoft.com/office/powerpoint/2010/main" val="9951772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C9009-A0E2-EC47-57A2-E256AF776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 collaboration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C01A7A-1859-62E6-6307-C9C6E40674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7" y="864108"/>
            <a:ext cx="7807867" cy="5120640"/>
          </a:xfrm>
        </p:spPr>
        <p:txBody>
          <a:bodyPr/>
          <a:lstStyle/>
          <a:p>
            <a:r>
              <a:rPr lang="en-US" dirty="0"/>
              <a:t>Author ordering</a:t>
            </a:r>
          </a:p>
          <a:p>
            <a:pPr lvl="1"/>
            <a:r>
              <a:rPr lang="en-US" dirty="0"/>
              <a:t>Hardy &amp; Littlewood; Leino &amp; Müller</a:t>
            </a:r>
          </a:p>
          <a:p>
            <a:r>
              <a:rPr lang="en-US" dirty="0"/>
              <a:t>Be willing to decline / not insist on co-authorship</a:t>
            </a:r>
          </a:p>
          <a:p>
            <a:r>
              <a:rPr lang="en-US" dirty="0"/>
              <a:t>Acknowledgments</a:t>
            </a:r>
          </a:p>
          <a:p>
            <a:r>
              <a:rPr lang="en-US" dirty="0"/>
              <a:t>Building on previous work is </a:t>
            </a:r>
            <a:r>
              <a:rPr lang="en-US" i="1" dirty="0"/>
              <a:t>good</a:t>
            </a:r>
          </a:p>
          <a:p>
            <a:pPr lvl="1"/>
            <a:r>
              <a:rPr lang="en-US" dirty="0"/>
              <a:t>Describe what is different, if anything</a:t>
            </a:r>
          </a:p>
          <a:p>
            <a:pPr lvl="1"/>
            <a:r>
              <a:rPr lang="en-US" dirty="0"/>
              <a:t>There is power to saying “This is just like … ”</a:t>
            </a:r>
          </a:p>
          <a:p>
            <a:pPr lvl="1"/>
            <a:r>
              <a:rPr lang="en-US" dirty="0"/>
              <a:t>Be able to hold more than one thought in your head at the same time</a:t>
            </a:r>
          </a:p>
          <a:p>
            <a:r>
              <a:rPr lang="en-US" i="1" dirty="0"/>
              <a:t>Read</a:t>
            </a:r>
            <a:r>
              <a:rPr lang="en-US" dirty="0"/>
              <a:t> the papers you cite</a:t>
            </a:r>
          </a:p>
          <a:p>
            <a:r>
              <a:rPr lang="en-US" dirty="0"/>
              <a:t>Diversity</a:t>
            </a:r>
          </a:p>
        </p:txBody>
      </p:sp>
    </p:spTree>
    <p:extLst>
      <p:ext uri="{BB962C8B-B14F-4D97-AF65-F5344CB8AC3E}">
        <p14:creationId xmlns:p14="http://schemas.microsoft.com/office/powerpoint/2010/main" val="237678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C9009-A0E2-EC47-57A2-E256AF776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 writing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C01A7A-1859-62E6-6307-C9C6E40674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Write often</a:t>
            </a:r>
          </a:p>
          <a:p>
            <a:r>
              <a:rPr lang="en-US" dirty="0"/>
              <a:t>EWD notes, blogs</a:t>
            </a:r>
          </a:p>
          <a:p>
            <a:r>
              <a:rPr lang="en-US" dirty="0"/>
              <a:t>Reduce ambitions</a:t>
            </a:r>
          </a:p>
          <a:p>
            <a:r>
              <a:rPr lang="en-US" dirty="0"/>
              <a:t>Imagine your audience</a:t>
            </a:r>
          </a:p>
          <a:p>
            <a:pPr lvl="1"/>
            <a:r>
              <a:rPr lang="en-US" dirty="0"/>
              <a:t>Referees?</a:t>
            </a:r>
          </a:p>
          <a:p>
            <a:pPr lvl="1"/>
            <a:r>
              <a:rPr lang="en-US" dirty="0"/>
              <a:t>More senior colleagues in the field?</a:t>
            </a:r>
          </a:p>
          <a:p>
            <a:pPr lvl="1"/>
            <a:r>
              <a:rPr lang="en-US" dirty="0"/>
              <a:t>Peers?</a:t>
            </a:r>
          </a:p>
          <a:p>
            <a:pPr lvl="1"/>
            <a:r>
              <a:rPr lang="en-US" dirty="0"/>
              <a:t>A future person?</a:t>
            </a:r>
          </a:p>
          <a:p>
            <a:pPr lvl="1"/>
            <a:r>
              <a:rPr lang="en-US" dirty="0"/>
              <a:t>Students?</a:t>
            </a:r>
          </a:p>
          <a:p>
            <a:r>
              <a:rPr lang="en-US" dirty="0"/>
              <a:t>More important than publishing in a high-prestigious conference are the research results themselves</a:t>
            </a:r>
          </a:p>
          <a:p>
            <a:pPr lvl="1"/>
            <a:r>
              <a:rPr lang="en-US" dirty="0"/>
              <a:t>Many keystone papers were not at such conferences</a:t>
            </a:r>
          </a:p>
          <a:p>
            <a:pPr lvl="1"/>
            <a:r>
              <a:rPr lang="en-US" dirty="0"/>
              <a:t>But the initial visibility is great</a:t>
            </a:r>
          </a:p>
          <a:p>
            <a:pPr lvl="1"/>
            <a:r>
              <a:rPr lang="en-US" dirty="0"/>
              <a:t>“I’m working on a POPL paper” – red flag</a:t>
            </a:r>
          </a:p>
          <a:p>
            <a:pPr lvl="1"/>
            <a:r>
              <a:rPr lang="en-US" dirty="0"/>
              <a:t>Conference-submission deadlines are great</a:t>
            </a:r>
          </a:p>
          <a:p>
            <a:r>
              <a:rPr lang="en-US" dirty="0"/>
              <a:t>Hurrah for Tutorial Papers at the upcoming FM 2024!</a:t>
            </a:r>
          </a:p>
        </p:txBody>
      </p:sp>
    </p:spTree>
    <p:extLst>
      <p:ext uri="{BB962C8B-B14F-4D97-AF65-F5344CB8AC3E}">
        <p14:creationId xmlns:p14="http://schemas.microsoft.com/office/powerpoint/2010/main" val="34663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C9009-A0E2-EC47-57A2-E256AF776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 organization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C01A7A-1859-62E6-6307-C9C6E40674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Ask someone else</a:t>
            </a:r>
          </a:p>
        </p:txBody>
      </p:sp>
    </p:spTree>
    <p:extLst>
      <p:ext uri="{BB962C8B-B14F-4D97-AF65-F5344CB8AC3E}">
        <p14:creationId xmlns:p14="http://schemas.microsoft.com/office/powerpoint/2010/main" val="1297203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C9009-A0E2-EC47-57A2-E256AF776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</a:t>
            </a:r>
            <a:br>
              <a:rPr lang="en-US" dirty="0"/>
            </a:br>
            <a:r>
              <a:rPr lang="en-US" dirty="0"/>
              <a:t>being yourself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C01A7A-1859-62E6-6307-C9C6E40674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Be yourself</a:t>
            </a:r>
          </a:p>
          <a:p>
            <a:r>
              <a:rPr lang="en-US" dirty="0"/>
              <a:t>Follow your passion, your vision</a:t>
            </a:r>
          </a:p>
          <a:p>
            <a:r>
              <a:rPr lang="en-US" dirty="0"/>
              <a:t>“Do what you love” [Erika </a:t>
            </a:r>
            <a:r>
              <a:rPr lang="en-US" dirty="0" err="1"/>
              <a:t>Ábrahám</a:t>
            </a:r>
            <a:r>
              <a:rPr lang="en-US" dirty="0"/>
              <a:t>]</a:t>
            </a:r>
          </a:p>
          <a:p>
            <a:r>
              <a:rPr lang="en-US" dirty="0"/>
              <a:t>“Do what only you can do” [</a:t>
            </a:r>
            <a:r>
              <a:rPr lang="en-US" dirty="0" err="1"/>
              <a:t>Edsger</a:t>
            </a:r>
            <a:r>
              <a:rPr lang="en-US" dirty="0"/>
              <a:t> W. Dijkstra]</a:t>
            </a:r>
          </a:p>
          <a:p>
            <a:r>
              <a:rPr lang="en-US" dirty="0"/>
              <a:t>When you feel energy for something, act on it</a:t>
            </a:r>
          </a:p>
          <a:p>
            <a:r>
              <a:rPr lang="en-US" dirty="0"/>
              <a:t>POPL 1997 referee comment: “Verification, isn’t that passé?”</a:t>
            </a:r>
          </a:p>
          <a:p>
            <a:r>
              <a:rPr lang="en-US" dirty="0"/>
              <a:t>“Do not depend on the hope of results. … As you get used to this idea, you start more and more to concentrate not on the results, but the value, the rightness, the truth of the work itself.” [Thomas Merton]</a:t>
            </a:r>
          </a:p>
          <a:p>
            <a:r>
              <a:rPr lang="en-US" dirty="0"/>
              <a:t>If not results, then how do you identify the line between pioneer and waste-of-time?</a:t>
            </a:r>
          </a:p>
          <a:p>
            <a:pPr lvl="1"/>
            <a:r>
              <a:rPr lang="en-US" dirty="0"/>
              <a:t>peer reviews</a:t>
            </a:r>
          </a:p>
          <a:p>
            <a:pPr lvl="1"/>
            <a:r>
              <a:rPr lang="en-US" dirty="0"/>
              <a:t>other sounding boards (not your Mom)</a:t>
            </a:r>
          </a:p>
          <a:p>
            <a:pPr lvl="1"/>
            <a:r>
              <a:rPr lang="en-US" dirty="0"/>
              <a:t>look not just for confirmation, but also for counterevidence</a:t>
            </a:r>
          </a:p>
          <a:p>
            <a:pPr lvl="1"/>
            <a:r>
              <a:rPr lang="en-US" dirty="0"/>
              <a:t>be willing to adjust your course, don’t be too dogmatic</a:t>
            </a:r>
          </a:p>
        </p:txBody>
      </p:sp>
    </p:spTree>
    <p:extLst>
      <p:ext uri="{BB962C8B-B14F-4D97-AF65-F5344CB8AC3E}">
        <p14:creationId xmlns:p14="http://schemas.microsoft.com/office/powerpoint/2010/main" val="4265298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B6FA174-ACEA-113B-FADE-D03688B93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4BB7F2-F8EA-88EA-629F-910E1FAA84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Program safely!</a:t>
            </a:r>
          </a:p>
        </p:txBody>
      </p:sp>
    </p:spTree>
    <p:extLst>
      <p:ext uri="{BB962C8B-B14F-4D97-AF65-F5344CB8AC3E}">
        <p14:creationId xmlns:p14="http://schemas.microsoft.com/office/powerpoint/2010/main" val="39763905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A105D-47AE-FB54-91B7-83CC8F6AC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life of a scientist—and person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2F043-3BC8-22FA-FFCC-8DB4C49FE7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Scientific matters</a:t>
            </a:r>
          </a:p>
          <a:p>
            <a:r>
              <a:rPr lang="en-US" dirty="0"/>
              <a:t>Family</a:t>
            </a:r>
          </a:p>
          <a:p>
            <a:r>
              <a:rPr lang="en-US" dirty="0"/>
              <a:t>Friends</a:t>
            </a:r>
          </a:p>
          <a:p>
            <a:r>
              <a:rPr lang="en-US" dirty="0"/>
              <a:t>Extracurricular activities</a:t>
            </a:r>
          </a:p>
          <a:p>
            <a:r>
              <a:rPr lang="en-US" dirty="0"/>
              <a:t>Physical health</a:t>
            </a:r>
          </a:p>
          <a:p>
            <a:r>
              <a:rPr lang="en-US" dirty="0"/>
              <a:t>Emotional health</a:t>
            </a:r>
          </a:p>
          <a:p>
            <a:r>
              <a:rPr lang="en-US" dirty="0"/>
              <a:t>Spiritual health</a:t>
            </a:r>
          </a:p>
          <a:p>
            <a:r>
              <a:rPr lang="en-US" dirty="0"/>
              <a:t>Charity work</a:t>
            </a:r>
          </a:p>
          <a:p>
            <a:r>
              <a:rPr lang="en-US" dirty="0"/>
              <a:t>Activism</a:t>
            </a:r>
          </a:p>
          <a:p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684810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A105D-47AE-FB54-91B7-83CC8F6AC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2F043-3BC8-22FA-FFCC-8DB4C49FE7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My background</a:t>
            </a:r>
          </a:p>
          <a:p>
            <a:r>
              <a:rPr lang="en-US" dirty="0"/>
              <a:t>On the PhD</a:t>
            </a:r>
          </a:p>
          <a:p>
            <a:r>
              <a:rPr lang="en-US" dirty="0"/>
              <a:t>On practicing</a:t>
            </a:r>
          </a:p>
          <a:p>
            <a:r>
              <a:rPr lang="en-US" dirty="0"/>
              <a:t>On impact</a:t>
            </a:r>
          </a:p>
          <a:p>
            <a:r>
              <a:rPr lang="en-US" dirty="0"/>
              <a:t>On collaboration</a:t>
            </a:r>
          </a:p>
          <a:p>
            <a:r>
              <a:rPr lang="en-US" dirty="0"/>
              <a:t>On writing</a:t>
            </a:r>
          </a:p>
          <a:p>
            <a:r>
              <a:rPr lang="en-US" dirty="0"/>
              <a:t>On organization</a:t>
            </a:r>
          </a:p>
          <a:p>
            <a:r>
              <a:rPr lang="en-US" dirty="0"/>
              <a:t>On being yourself</a:t>
            </a:r>
          </a:p>
        </p:txBody>
      </p:sp>
    </p:spTree>
    <p:extLst>
      <p:ext uri="{BB962C8B-B14F-4D97-AF65-F5344CB8AC3E}">
        <p14:creationId xmlns:p14="http://schemas.microsoft.com/office/powerpoint/2010/main" val="3649562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0971AE71-095C-DAB0-834E-816BC7626C4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72655171"/>
              </p:ext>
            </p:extLst>
          </p:nvPr>
        </p:nvGraphicFramePr>
        <p:xfrm>
          <a:off x="580887" y="719666"/>
          <a:ext cx="11475278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20E6CCD-81A6-B52B-0669-9608A23EEAF5}"/>
              </a:ext>
            </a:extLst>
          </p:cNvPr>
          <p:cNvCxnSpPr/>
          <p:nvPr/>
        </p:nvCxnSpPr>
        <p:spPr>
          <a:xfrm>
            <a:off x="725557" y="2792896"/>
            <a:ext cx="735495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Line Callout 1 5">
            <a:extLst>
              <a:ext uri="{FF2B5EF4-FFF2-40B4-BE49-F238E27FC236}">
                <a16:creationId xmlns:a16="http://schemas.microsoft.com/office/drawing/2014/main" id="{18DF957B-B5E0-9D6F-26FD-DA38624791A9}"/>
              </a:ext>
            </a:extLst>
          </p:cNvPr>
          <p:cNvSpPr/>
          <p:nvPr/>
        </p:nvSpPr>
        <p:spPr>
          <a:xfrm>
            <a:off x="116509" y="4482546"/>
            <a:ext cx="1218096" cy="526774"/>
          </a:xfrm>
          <a:prstGeom prst="borderCallout1">
            <a:avLst>
              <a:gd name="adj1" fmla="val 22524"/>
              <a:gd name="adj2" fmla="val 29965"/>
              <a:gd name="adj3" fmla="val -187500"/>
              <a:gd name="adj4" fmla="val 51152"/>
            </a:avLst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BA</a:t>
            </a:r>
            <a:br>
              <a:rPr lang="en-US" dirty="0"/>
            </a:br>
            <a:r>
              <a:rPr lang="en-US" dirty="0"/>
              <a:t>UT Austin</a:t>
            </a:r>
          </a:p>
        </p:txBody>
      </p:sp>
      <p:sp>
        <p:nvSpPr>
          <p:cNvPr id="7" name="Line Callout 1 6">
            <a:extLst>
              <a:ext uri="{FF2B5EF4-FFF2-40B4-BE49-F238E27FC236}">
                <a16:creationId xmlns:a16="http://schemas.microsoft.com/office/drawing/2014/main" id="{A633C70B-F5D2-6059-D196-E057D07E9C1B}"/>
              </a:ext>
            </a:extLst>
          </p:cNvPr>
          <p:cNvSpPr/>
          <p:nvPr/>
        </p:nvSpPr>
        <p:spPr>
          <a:xfrm>
            <a:off x="1461052" y="4472608"/>
            <a:ext cx="1039191" cy="526774"/>
          </a:xfrm>
          <a:prstGeom prst="borderCallout1">
            <a:avLst>
              <a:gd name="adj1" fmla="val 22524"/>
              <a:gd name="adj2" fmla="val 29965"/>
              <a:gd name="adj3" fmla="val -187500"/>
              <a:gd name="adj4" fmla="val 54700"/>
            </a:avLst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MS</a:t>
            </a:r>
            <a:br>
              <a:rPr lang="en-US" dirty="0"/>
            </a:br>
            <a:r>
              <a:rPr lang="en-US" dirty="0"/>
              <a:t>Caltech</a:t>
            </a:r>
          </a:p>
        </p:txBody>
      </p:sp>
      <p:sp>
        <p:nvSpPr>
          <p:cNvPr id="8" name="Line Callout 1 7">
            <a:extLst>
              <a:ext uri="{FF2B5EF4-FFF2-40B4-BE49-F238E27FC236}">
                <a16:creationId xmlns:a16="http://schemas.microsoft.com/office/drawing/2014/main" id="{CABF55B5-C601-E440-A8AB-C0986150BF42}"/>
              </a:ext>
            </a:extLst>
          </p:cNvPr>
          <p:cNvSpPr/>
          <p:nvPr/>
        </p:nvSpPr>
        <p:spPr>
          <a:xfrm>
            <a:off x="2626690" y="4472608"/>
            <a:ext cx="924340" cy="526774"/>
          </a:xfrm>
          <a:prstGeom prst="borderCallout1">
            <a:avLst>
              <a:gd name="adj1" fmla="val 22524"/>
              <a:gd name="adj2" fmla="val 13836"/>
              <a:gd name="adj3" fmla="val -187500"/>
              <a:gd name="adj4" fmla="val 4634"/>
            </a:avLst>
          </a:prstGeom>
          <a:ln>
            <a:solidFill>
              <a:schemeClr val="tx1">
                <a:alpha val="50000"/>
              </a:schemeClr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PhD</a:t>
            </a:r>
            <a:br>
              <a:rPr lang="en-US" dirty="0"/>
            </a:br>
            <a:r>
              <a:rPr lang="en-US" dirty="0"/>
              <a:t>Caltech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DE8D853-8D96-F410-FB34-FC988FF37C53}"/>
              </a:ext>
            </a:extLst>
          </p:cNvPr>
          <p:cNvSpPr txBox="1"/>
          <p:nvPr/>
        </p:nvSpPr>
        <p:spPr>
          <a:xfrm>
            <a:off x="407504" y="2062226"/>
            <a:ext cx="12180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Microsoft Windows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F6129F8-1E3A-9047-7B3F-D3F403E043B8}"/>
              </a:ext>
            </a:extLst>
          </p:cNvPr>
          <p:cNvCxnSpPr>
            <a:cxnSpLocks/>
          </p:cNvCxnSpPr>
          <p:nvPr/>
        </p:nvCxnSpPr>
        <p:spPr>
          <a:xfrm>
            <a:off x="1520687" y="2792896"/>
            <a:ext cx="1106003" cy="0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CA90DA69-F526-B063-5979-49532488A3DF}"/>
              </a:ext>
            </a:extLst>
          </p:cNvPr>
          <p:cNvSpPr txBox="1"/>
          <p:nvPr/>
        </p:nvSpPr>
        <p:spPr>
          <a:xfrm>
            <a:off x="1560444" y="2062226"/>
            <a:ext cx="1218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Caltech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6EA471B-3454-7D68-72F6-01B45E2E172D}"/>
              </a:ext>
            </a:extLst>
          </p:cNvPr>
          <p:cNvCxnSpPr>
            <a:cxnSpLocks/>
          </p:cNvCxnSpPr>
          <p:nvPr/>
        </p:nvCxnSpPr>
        <p:spPr>
          <a:xfrm>
            <a:off x="2679150" y="2792896"/>
            <a:ext cx="2037521" cy="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729BE4D1-9AFC-2E61-E58F-CB323BA1EF8C}"/>
              </a:ext>
            </a:extLst>
          </p:cNvPr>
          <p:cNvSpPr txBox="1"/>
          <p:nvPr/>
        </p:nvSpPr>
        <p:spPr>
          <a:xfrm>
            <a:off x="2679900" y="2062225"/>
            <a:ext cx="10969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DEC</a:t>
            </a:r>
            <a:br>
              <a:rPr lang="en-US" dirty="0"/>
            </a:br>
            <a:r>
              <a:rPr lang="en-US" dirty="0"/>
              <a:t>SRC</a:t>
            </a:r>
          </a:p>
        </p:txBody>
      </p:sp>
      <p:sp>
        <p:nvSpPr>
          <p:cNvPr id="18" name="Line Callout 1 (No Border) 17">
            <a:extLst>
              <a:ext uri="{FF2B5EF4-FFF2-40B4-BE49-F238E27FC236}">
                <a16:creationId xmlns:a16="http://schemas.microsoft.com/office/drawing/2014/main" id="{8D4D73EB-5192-1753-BFAA-F8653B34A810}"/>
              </a:ext>
            </a:extLst>
          </p:cNvPr>
          <p:cNvSpPr/>
          <p:nvPr/>
        </p:nvSpPr>
        <p:spPr>
          <a:xfrm>
            <a:off x="1708781" y="2708557"/>
            <a:ext cx="109330" cy="163852"/>
          </a:xfrm>
          <a:prstGeom prst="callout1">
            <a:avLst>
              <a:gd name="adj1" fmla="val 18750"/>
              <a:gd name="adj2" fmla="val -8333"/>
              <a:gd name="adj3" fmla="val -743366"/>
              <a:gd name="adj4" fmla="val -8328"/>
            </a:avLst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Line Callout 1 (No Border) 18">
            <a:extLst>
              <a:ext uri="{FF2B5EF4-FFF2-40B4-BE49-F238E27FC236}">
                <a16:creationId xmlns:a16="http://schemas.microsoft.com/office/drawing/2014/main" id="{2E3599EE-1C65-38B3-EC01-7ECF57090BBA}"/>
              </a:ext>
            </a:extLst>
          </p:cNvPr>
          <p:cNvSpPr/>
          <p:nvPr/>
        </p:nvSpPr>
        <p:spPr>
          <a:xfrm>
            <a:off x="2327949" y="2708557"/>
            <a:ext cx="109330" cy="163852"/>
          </a:xfrm>
          <a:prstGeom prst="callout1">
            <a:avLst>
              <a:gd name="adj1" fmla="val 18750"/>
              <a:gd name="adj2" fmla="val -8333"/>
              <a:gd name="adj3" fmla="val -743366"/>
              <a:gd name="adj4" fmla="val -8328"/>
            </a:avLst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66944A6-545F-3343-A513-7E763A0FA449}"/>
              </a:ext>
            </a:extLst>
          </p:cNvPr>
          <p:cNvSpPr txBox="1"/>
          <p:nvPr/>
        </p:nvSpPr>
        <p:spPr>
          <a:xfrm>
            <a:off x="1347634" y="881490"/>
            <a:ext cx="13461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Internships</a:t>
            </a:r>
            <a:br>
              <a:rPr lang="en-US" dirty="0"/>
            </a:br>
            <a:r>
              <a:rPr lang="en-US" dirty="0"/>
              <a:t>DEC SRC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A2A71FE-9D48-36C1-CFFE-EA619F7290D5}"/>
              </a:ext>
            </a:extLst>
          </p:cNvPr>
          <p:cNvCxnSpPr/>
          <p:nvPr/>
        </p:nvCxnSpPr>
        <p:spPr>
          <a:xfrm>
            <a:off x="3776870" y="2648923"/>
            <a:ext cx="0" cy="243364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BF42BA8A-3A62-4239-C9C4-C484687549A3}"/>
              </a:ext>
            </a:extLst>
          </p:cNvPr>
          <p:cNvSpPr txBox="1"/>
          <p:nvPr/>
        </p:nvSpPr>
        <p:spPr>
          <a:xfrm>
            <a:off x="3662202" y="2057109"/>
            <a:ext cx="12180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Compaq SRC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3AE67DD-66AF-50CA-2A90-ACEED217A75E}"/>
              </a:ext>
            </a:extLst>
          </p:cNvPr>
          <p:cNvCxnSpPr>
            <a:cxnSpLocks/>
          </p:cNvCxnSpPr>
          <p:nvPr/>
        </p:nvCxnSpPr>
        <p:spPr>
          <a:xfrm>
            <a:off x="4800605" y="2792896"/>
            <a:ext cx="508883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7DB6C99C-2616-00A4-2618-1B675F898DF8}"/>
              </a:ext>
            </a:extLst>
          </p:cNvPr>
          <p:cNvCxnSpPr>
            <a:cxnSpLocks/>
          </p:cNvCxnSpPr>
          <p:nvPr/>
        </p:nvCxnSpPr>
        <p:spPr>
          <a:xfrm>
            <a:off x="9939134" y="2792896"/>
            <a:ext cx="1938127" cy="0"/>
          </a:xfrm>
          <a:prstGeom prst="line">
            <a:avLst/>
          </a:prstGeom>
          <a:ln w="38100">
            <a:solidFill>
              <a:srgbClr val="FFC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A797CB23-876C-D5F6-87FD-80ECE9D9E0BD}"/>
              </a:ext>
            </a:extLst>
          </p:cNvPr>
          <p:cNvSpPr txBox="1"/>
          <p:nvPr/>
        </p:nvSpPr>
        <p:spPr>
          <a:xfrm>
            <a:off x="5844209" y="2062226"/>
            <a:ext cx="2802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Microsoft Research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CEBE4DD-5FDD-11A1-C6ED-0147754D5ABE}"/>
              </a:ext>
            </a:extLst>
          </p:cNvPr>
          <p:cNvSpPr txBox="1"/>
          <p:nvPr/>
        </p:nvSpPr>
        <p:spPr>
          <a:xfrm>
            <a:off x="9968951" y="2062226"/>
            <a:ext cx="1938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Amazon</a:t>
            </a:r>
            <a:br>
              <a:rPr lang="en-US" dirty="0"/>
            </a:br>
            <a:r>
              <a:rPr lang="en-US" dirty="0"/>
              <a:t>Web Services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E076F70-523E-BD50-834B-0B4D5AE980F3}"/>
              </a:ext>
            </a:extLst>
          </p:cNvPr>
          <p:cNvSpPr txBox="1"/>
          <p:nvPr/>
        </p:nvSpPr>
        <p:spPr>
          <a:xfrm>
            <a:off x="2879124" y="358346"/>
            <a:ext cx="93128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+mj-lt"/>
              </a:rPr>
              <a:t>My engineering/scientific background</a:t>
            </a:r>
          </a:p>
        </p:txBody>
      </p:sp>
      <p:sp>
        <p:nvSpPr>
          <p:cNvPr id="34" name="Line Callout 1 (No Border) 33">
            <a:extLst>
              <a:ext uri="{FF2B5EF4-FFF2-40B4-BE49-F238E27FC236}">
                <a16:creationId xmlns:a16="http://schemas.microsoft.com/office/drawing/2014/main" id="{1FFAC3AD-B48B-C845-1136-33CEF1E354C6}"/>
              </a:ext>
            </a:extLst>
          </p:cNvPr>
          <p:cNvSpPr/>
          <p:nvPr/>
        </p:nvSpPr>
        <p:spPr>
          <a:xfrm>
            <a:off x="8429497" y="2648433"/>
            <a:ext cx="1459937" cy="45719"/>
          </a:xfrm>
          <a:prstGeom prst="callout1">
            <a:avLst>
              <a:gd name="adj1" fmla="val 27432"/>
              <a:gd name="adj2" fmla="val 19598"/>
              <a:gd name="adj3" fmla="val -1958125"/>
              <a:gd name="adj4" fmla="val 19358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0F520D7-90E7-03C6-9E7F-D938A8CC957E}"/>
              </a:ext>
            </a:extLst>
          </p:cNvPr>
          <p:cNvSpPr txBox="1"/>
          <p:nvPr/>
        </p:nvSpPr>
        <p:spPr>
          <a:xfrm>
            <a:off x="7377728" y="1153340"/>
            <a:ext cx="2964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Visiting professor</a:t>
            </a:r>
            <a:br>
              <a:rPr lang="en-US" dirty="0"/>
            </a:br>
            <a:r>
              <a:rPr lang="en-US" dirty="0"/>
              <a:t>Imperial College London</a:t>
            </a:r>
          </a:p>
        </p:txBody>
      </p:sp>
    </p:spTree>
    <p:extLst>
      <p:ext uri="{BB962C8B-B14F-4D97-AF65-F5344CB8AC3E}">
        <p14:creationId xmlns:p14="http://schemas.microsoft.com/office/powerpoint/2010/main" val="2406291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0971AE71-095C-DAB0-834E-816BC7626C43}"/>
              </a:ext>
            </a:extLst>
          </p:cNvPr>
          <p:cNvGraphicFramePr/>
          <p:nvPr/>
        </p:nvGraphicFramePr>
        <p:xfrm>
          <a:off x="580887" y="719666"/>
          <a:ext cx="11475278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F6129F8-1E3A-9047-7B3F-D3F403E043B8}"/>
              </a:ext>
            </a:extLst>
          </p:cNvPr>
          <p:cNvCxnSpPr>
            <a:cxnSpLocks/>
          </p:cNvCxnSpPr>
          <p:nvPr/>
        </p:nvCxnSpPr>
        <p:spPr>
          <a:xfrm>
            <a:off x="1520687" y="2792896"/>
            <a:ext cx="1106003" cy="0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CA90DA69-F526-B063-5979-49532488A3DF}"/>
              </a:ext>
            </a:extLst>
          </p:cNvPr>
          <p:cNvSpPr txBox="1"/>
          <p:nvPr/>
        </p:nvSpPr>
        <p:spPr>
          <a:xfrm>
            <a:off x="1560444" y="2062226"/>
            <a:ext cx="1218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Caltech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6EA471B-3454-7D68-72F6-01B45E2E172D}"/>
              </a:ext>
            </a:extLst>
          </p:cNvPr>
          <p:cNvCxnSpPr>
            <a:cxnSpLocks/>
          </p:cNvCxnSpPr>
          <p:nvPr/>
        </p:nvCxnSpPr>
        <p:spPr>
          <a:xfrm>
            <a:off x="2679150" y="2792896"/>
            <a:ext cx="2037521" cy="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729BE4D1-9AFC-2E61-E58F-CB323BA1EF8C}"/>
              </a:ext>
            </a:extLst>
          </p:cNvPr>
          <p:cNvSpPr txBox="1"/>
          <p:nvPr/>
        </p:nvSpPr>
        <p:spPr>
          <a:xfrm>
            <a:off x="2679900" y="2062225"/>
            <a:ext cx="10969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DEC</a:t>
            </a:r>
            <a:br>
              <a:rPr lang="en-US" dirty="0"/>
            </a:br>
            <a:r>
              <a:rPr lang="en-US" dirty="0"/>
              <a:t>SRC</a:t>
            </a:r>
          </a:p>
        </p:txBody>
      </p:sp>
      <p:sp>
        <p:nvSpPr>
          <p:cNvPr id="19" name="Line Callout 1 (No Border) 18">
            <a:extLst>
              <a:ext uri="{FF2B5EF4-FFF2-40B4-BE49-F238E27FC236}">
                <a16:creationId xmlns:a16="http://schemas.microsoft.com/office/drawing/2014/main" id="{2E3599EE-1C65-38B3-EC01-7ECF57090BBA}"/>
              </a:ext>
            </a:extLst>
          </p:cNvPr>
          <p:cNvSpPr/>
          <p:nvPr/>
        </p:nvSpPr>
        <p:spPr>
          <a:xfrm>
            <a:off x="2327949" y="2708557"/>
            <a:ext cx="109330" cy="163852"/>
          </a:xfrm>
          <a:prstGeom prst="callout1">
            <a:avLst>
              <a:gd name="adj1" fmla="val 18750"/>
              <a:gd name="adj2" fmla="val -8333"/>
              <a:gd name="adj3" fmla="val -743366"/>
              <a:gd name="adj4" fmla="val -8328"/>
            </a:avLst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66944A6-545F-3343-A513-7E763A0FA449}"/>
              </a:ext>
            </a:extLst>
          </p:cNvPr>
          <p:cNvSpPr txBox="1"/>
          <p:nvPr/>
        </p:nvSpPr>
        <p:spPr>
          <a:xfrm>
            <a:off x="1532987" y="906204"/>
            <a:ext cx="11584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Internship</a:t>
            </a:r>
            <a:br>
              <a:rPr lang="en-US" dirty="0"/>
            </a:br>
            <a:r>
              <a:rPr lang="en-US" dirty="0"/>
              <a:t>DEC SRC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A2A71FE-9D48-36C1-CFFE-EA619F7290D5}"/>
              </a:ext>
            </a:extLst>
          </p:cNvPr>
          <p:cNvCxnSpPr/>
          <p:nvPr/>
        </p:nvCxnSpPr>
        <p:spPr>
          <a:xfrm>
            <a:off x="3776870" y="2648923"/>
            <a:ext cx="0" cy="243364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BF42BA8A-3A62-4239-C9C4-C484687549A3}"/>
              </a:ext>
            </a:extLst>
          </p:cNvPr>
          <p:cNvSpPr txBox="1"/>
          <p:nvPr/>
        </p:nvSpPr>
        <p:spPr>
          <a:xfrm>
            <a:off x="3662202" y="2057109"/>
            <a:ext cx="12180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Compaq SRC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3AE67DD-66AF-50CA-2A90-ACEED217A75E}"/>
              </a:ext>
            </a:extLst>
          </p:cNvPr>
          <p:cNvCxnSpPr>
            <a:cxnSpLocks/>
          </p:cNvCxnSpPr>
          <p:nvPr/>
        </p:nvCxnSpPr>
        <p:spPr>
          <a:xfrm>
            <a:off x="4800605" y="2792896"/>
            <a:ext cx="508883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7DB6C99C-2616-00A4-2618-1B675F898DF8}"/>
              </a:ext>
            </a:extLst>
          </p:cNvPr>
          <p:cNvCxnSpPr>
            <a:cxnSpLocks/>
          </p:cNvCxnSpPr>
          <p:nvPr/>
        </p:nvCxnSpPr>
        <p:spPr>
          <a:xfrm>
            <a:off x="9939134" y="2792896"/>
            <a:ext cx="1938127" cy="0"/>
          </a:xfrm>
          <a:prstGeom prst="line">
            <a:avLst/>
          </a:prstGeom>
          <a:ln w="38100">
            <a:solidFill>
              <a:srgbClr val="FFC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A797CB23-876C-D5F6-87FD-80ECE9D9E0BD}"/>
              </a:ext>
            </a:extLst>
          </p:cNvPr>
          <p:cNvSpPr txBox="1"/>
          <p:nvPr/>
        </p:nvSpPr>
        <p:spPr>
          <a:xfrm>
            <a:off x="5844209" y="2062226"/>
            <a:ext cx="2802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Microsoft Research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CEBE4DD-5FDD-11A1-C6ED-0147754D5ABE}"/>
              </a:ext>
            </a:extLst>
          </p:cNvPr>
          <p:cNvSpPr txBox="1"/>
          <p:nvPr/>
        </p:nvSpPr>
        <p:spPr>
          <a:xfrm>
            <a:off x="9968951" y="2062226"/>
            <a:ext cx="1938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Amazon</a:t>
            </a:r>
            <a:br>
              <a:rPr lang="en-US" dirty="0"/>
            </a:br>
            <a:r>
              <a:rPr lang="en-US" dirty="0"/>
              <a:t>Web Services</a:t>
            </a:r>
          </a:p>
        </p:txBody>
      </p:sp>
      <p:sp>
        <p:nvSpPr>
          <p:cNvPr id="2" name="Round Diagonal Corner Rectangle 1">
            <a:extLst>
              <a:ext uri="{FF2B5EF4-FFF2-40B4-BE49-F238E27FC236}">
                <a16:creationId xmlns:a16="http://schemas.microsoft.com/office/drawing/2014/main" id="{182F022A-7C43-B568-589A-54CD79B0C920}"/>
              </a:ext>
            </a:extLst>
          </p:cNvPr>
          <p:cNvSpPr/>
          <p:nvPr/>
        </p:nvSpPr>
        <p:spPr>
          <a:xfrm>
            <a:off x="2327949" y="3836504"/>
            <a:ext cx="1001660" cy="864698"/>
          </a:xfrm>
          <a:prstGeom prst="round2DiagRect">
            <a:avLst>
              <a:gd name="adj1" fmla="val 19540"/>
              <a:gd name="adj2" fmla="val 0"/>
            </a:avLst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ESC</a:t>
            </a:r>
            <a:br>
              <a:rPr lang="en-US" sz="1400" dirty="0"/>
            </a:br>
            <a:r>
              <a:rPr lang="en-US" sz="1400" dirty="0"/>
              <a:t>Modula-3</a:t>
            </a:r>
          </a:p>
        </p:txBody>
      </p:sp>
      <p:sp>
        <p:nvSpPr>
          <p:cNvPr id="4" name="Round Diagonal Corner Rectangle 3">
            <a:extLst>
              <a:ext uri="{FF2B5EF4-FFF2-40B4-BE49-F238E27FC236}">
                <a16:creationId xmlns:a16="http://schemas.microsoft.com/office/drawing/2014/main" id="{5AADD7D1-68DA-BDFE-0224-CFB95218CE33}"/>
              </a:ext>
            </a:extLst>
          </p:cNvPr>
          <p:cNvSpPr/>
          <p:nvPr/>
        </p:nvSpPr>
        <p:spPr>
          <a:xfrm>
            <a:off x="3361620" y="3836504"/>
            <a:ext cx="1355041" cy="864698"/>
          </a:xfrm>
          <a:prstGeom prst="round2DiagRect">
            <a:avLst>
              <a:gd name="adj1" fmla="val 19540"/>
              <a:gd name="adj2" fmla="val 0"/>
            </a:avLst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ESC/Java</a:t>
            </a:r>
          </a:p>
        </p:txBody>
      </p:sp>
      <p:sp>
        <p:nvSpPr>
          <p:cNvPr id="9" name="Round Diagonal Corner Rectangle 8">
            <a:extLst>
              <a:ext uri="{FF2B5EF4-FFF2-40B4-BE49-F238E27FC236}">
                <a16:creationId xmlns:a16="http://schemas.microsoft.com/office/drawing/2014/main" id="{F20261E6-F939-9AF0-5677-14E0D2BB9478}"/>
              </a:ext>
            </a:extLst>
          </p:cNvPr>
          <p:cNvSpPr/>
          <p:nvPr/>
        </p:nvSpPr>
        <p:spPr>
          <a:xfrm>
            <a:off x="4204252" y="4820477"/>
            <a:ext cx="512409" cy="417445"/>
          </a:xfrm>
          <a:prstGeom prst="round2DiagRect">
            <a:avLst>
              <a:gd name="adj1" fmla="val 19540"/>
              <a:gd name="adj2" fmla="val 0"/>
            </a:avLst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F4D9173-3C54-BB8B-D3D8-89CDE87EEE75}"/>
              </a:ext>
            </a:extLst>
          </p:cNvPr>
          <p:cNvSpPr txBox="1"/>
          <p:nvPr/>
        </p:nvSpPr>
        <p:spPr>
          <a:xfrm>
            <a:off x="3284317" y="4844533"/>
            <a:ext cx="13550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Hou</a:t>
            </a:r>
            <a:r>
              <a:rPr lang="en-US" dirty="0">
                <a:solidFill>
                  <a:schemeClr val="bg1"/>
                </a:solidFill>
              </a:rPr>
              <a:t>dini</a:t>
            </a:r>
          </a:p>
        </p:txBody>
      </p:sp>
      <p:sp>
        <p:nvSpPr>
          <p:cNvPr id="15" name="Round Diagonal Corner Rectangle 14">
            <a:extLst>
              <a:ext uri="{FF2B5EF4-FFF2-40B4-BE49-F238E27FC236}">
                <a16:creationId xmlns:a16="http://schemas.microsoft.com/office/drawing/2014/main" id="{FE07264F-004F-68DC-7DE8-D47AA094541D}"/>
              </a:ext>
            </a:extLst>
          </p:cNvPr>
          <p:cNvSpPr/>
          <p:nvPr/>
        </p:nvSpPr>
        <p:spPr>
          <a:xfrm>
            <a:off x="5220239" y="3836504"/>
            <a:ext cx="1586288" cy="864698"/>
          </a:xfrm>
          <a:prstGeom prst="round2DiagRect">
            <a:avLst>
              <a:gd name="adj1" fmla="val 19540"/>
              <a:gd name="adj2" fmla="val 0"/>
            </a:avLst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Boogie</a:t>
            </a:r>
          </a:p>
        </p:txBody>
      </p:sp>
      <p:sp>
        <p:nvSpPr>
          <p:cNvPr id="16" name="Round Diagonal Corner Rectangle 15">
            <a:extLst>
              <a:ext uri="{FF2B5EF4-FFF2-40B4-BE49-F238E27FC236}">
                <a16:creationId xmlns:a16="http://schemas.microsoft.com/office/drawing/2014/main" id="{C39F9B04-83BA-E3DB-26FB-E0F6FB545269}"/>
              </a:ext>
            </a:extLst>
          </p:cNvPr>
          <p:cNvSpPr/>
          <p:nvPr/>
        </p:nvSpPr>
        <p:spPr>
          <a:xfrm>
            <a:off x="5377070" y="4820477"/>
            <a:ext cx="1540565" cy="864698"/>
          </a:xfrm>
          <a:prstGeom prst="round2DiagRect">
            <a:avLst>
              <a:gd name="adj1" fmla="val 19540"/>
              <a:gd name="adj2" fmla="val 0"/>
            </a:avLst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Spec#</a:t>
            </a:r>
          </a:p>
        </p:txBody>
      </p:sp>
      <p:sp>
        <p:nvSpPr>
          <p:cNvPr id="21" name="Round Diagonal Corner Rectangle 20">
            <a:extLst>
              <a:ext uri="{FF2B5EF4-FFF2-40B4-BE49-F238E27FC236}">
                <a16:creationId xmlns:a16="http://schemas.microsoft.com/office/drawing/2014/main" id="{3FEF0E95-36C8-C126-3078-0EDF75D96477}"/>
              </a:ext>
            </a:extLst>
          </p:cNvPr>
          <p:cNvSpPr/>
          <p:nvPr/>
        </p:nvSpPr>
        <p:spPr>
          <a:xfrm>
            <a:off x="6834852" y="3836504"/>
            <a:ext cx="5042410" cy="864698"/>
          </a:xfrm>
          <a:prstGeom prst="round2DiagRect">
            <a:avLst>
              <a:gd name="adj1" fmla="val 19540"/>
              <a:gd name="adj2" fmla="val 0"/>
            </a:avLst>
          </a:prstGeom>
          <a:gradFill flip="none" rotWithShape="1">
            <a:gsLst>
              <a:gs pos="40000">
                <a:schemeClr val="accent2">
                  <a:lumMod val="0"/>
                  <a:lumOff val="100000"/>
                </a:schemeClr>
              </a:gs>
              <a:gs pos="87000">
                <a:srgbClr val="FFC000"/>
              </a:gs>
              <a:gs pos="4000">
                <a:schemeClr val="accent2">
                  <a:lumMod val="10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Dafny</a:t>
            </a:r>
          </a:p>
        </p:txBody>
      </p:sp>
      <p:sp>
        <p:nvSpPr>
          <p:cNvPr id="25" name="Round Diagonal Corner Rectangle 24">
            <a:extLst>
              <a:ext uri="{FF2B5EF4-FFF2-40B4-BE49-F238E27FC236}">
                <a16:creationId xmlns:a16="http://schemas.microsoft.com/office/drawing/2014/main" id="{23CFD801-80A8-2797-F2BC-EE388D1C9927}"/>
              </a:ext>
            </a:extLst>
          </p:cNvPr>
          <p:cNvSpPr/>
          <p:nvPr/>
        </p:nvSpPr>
        <p:spPr>
          <a:xfrm>
            <a:off x="7225748" y="4820477"/>
            <a:ext cx="352296" cy="864698"/>
          </a:xfrm>
          <a:prstGeom prst="round2DiagRect">
            <a:avLst>
              <a:gd name="adj1" fmla="val 19540"/>
              <a:gd name="adj2" fmla="val 0"/>
            </a:avLst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56AFFDD-5938-F715-A509-9D71D970D662}"/>
              </a:ext>
            </a:extLst>
          </p:cNvPr>
          <p:cNvSpPr txBox="1"/>
          <p:nvPr/>
        </p:nvSpPr>
        <p:spPr>
          <a:xfrm>
            <a:off x="7235688" y="5034962"/>
            <a:ext cx="18685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Ch</a:t>
            </a:r>
            <a:r>
              <a:rPr lang="en-US" dirty="0"/>
              <a:t>alice</a:t>
            </a:r>
          </a:p>
        </p:txBody>
      </p:sp>
      <p:sp>
        <p:nvSpPr>
          <p:cNvPr id="27" name="Round Diagonal Corner Rectangle 26">
            <a:extLst>
              <a:ext uri="{FF2B5EF4-FFF2-40B4-BE49-F238E27FC236}">
                <a16:creationId xmlns:a16="http://schemas.microsoft.com/office/drawing/2014/main" id="{5C66F0C0-C057-DE22-B3FA-3F56FB11E417}"/>
              </a:ext>
            </a:extLst>
          </p:cNvPr>
          <p:cNvSpPr/>
          <p:nvPr/>
        </p:nvSpPr>
        <p:spPr>
          <a:xfrm>
            <a:off x="3142487" y="5825259"/>
            <a:ext cx="407538" cy="397414"/>
          </a:xfrm>
          <a:prstGeom prst="round2DiagRect">
            <a:avLst>
              <a:gd name="adj1" fmla="val 19540"/>
              <a:gd name="adj2" fmla="val 0"/>
            </a:avLst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85C9085-BA7F-757A-8EB8-1BC351260377}"/>
              </a:ext>
            </a:extLst>
          </p:cNvPr>
          <p:cNvSpPr txBox="1"/>
          <p:nvPr/>
        </p:nvSpPr>
        <p:spPr>
          <a:xfrm>
            <a:off x="3230525" y="5829291"/>
            <a:ext cx="1595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Ec</a:t>
            </a:r>
            <a:r>
              <a:rPr lang="en-US" dirty="0"/>
              <a:t>static</a:t>
            </a:r>
          </a:p>
        </p:txBody>
      </p:sp>
      <p:sp>
        <p:nvSpPr>
          <p:cNvPr id="33" name="Round Diagonal Corner Rectangle 32">
            <a:extLst>
              <a:ext uri="{FF2B5EF4-FFF2-40B4-BE49-F238E27FC236}">
                <a16:creationId xmlns:a16="http://schemas.microsoft.com/office/drawing/2014/main" id="{194CF1EA-4CA9-E0E1-5D24-53E28CB0CDCE}"/>
              </a:ext>
            </a:extLst>
          </p:cNvPr>
          <p:cNvSpPr/>
          <p:nvPr/>
        </p:nvSpPr>
        <p:spPr>
          <a:xfrm>
            <a:off x="4608213" y="5825259"/>
            <a:ext cx="407538" cy="397414"/>
          </a:xfrm>
          <a:prstGeom prst="round2DiagRect">
            <a:avLst>
              <a:gd name="adj1" fmla="val 19540"/>
              <a:gd name="adj2" fmla="val 0"/>
            </a:avLst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265DD2D7-4C30-0951-7AD8-67D32DCE6705}"/>
              </a:ext>
            </a:extLst>
          </p:cNvPr>
          <p:cNvSpPr txBox="1"/>
          <p:nvPr/>
        </p:nvSpPr>
        <p:spPr>
          <a:xfrm>
            <a:off x="4172333" y="5839300"/>
            <a:ext cx="1502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Oolong</a:t>
            </a:r>
          </a:p>
        </p:txBody>
      </p:sp>
      <p:sp>
        <p:nvSpPr>
          <p:cNvPr id="36" name="Round Diagonal Corner Rectangle 35">
            <a:extLst>
              <a:ext uri="{FF2B5EF4-FFF2-40B4-BE49-F238E27FC236}">
                <a16:creationId xmlns:a16="http://schemas.microsoft.com/office/drawing/2014/main" id="{3392A3A7-AD86-F8FB-CF6B-E696659661A9}"/>
              </a:ext>
            </a:extLst>
          </p:cNvPr>
          <p:cNvSpPr/>
          <p:nvPr/>
        </p:nvSpPr>
        <p:spPr>
          <a:xfrm>
            <a:off x="7300613" y="5825259"/>
            <a:ext cx="407538" cy="397414"/>
          </a:xfrm>
          <a:prstGeom prst="round2DiagRect">
            <a:avLst>
              <a:gd name="adj1" fmla="val 19540"/>
              <a:gd name="adj2" fmla="val 0"/>
            </a:avLst>
          </a:prstGeom>
          <a:solidFill>
            <a:srgbClr val="00AB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9DFAA9F-8A4D-49E2-BAD9-96A60DDF63BD}"/>
              </a:ext>
            </a:extLst>
          </p:cNvPr>
          <p:cNvSpPr txBox="1"/>
          <p:nvPr/>
        </p:nvSpPr>
        <p:spPr>
          <a:xfrm>
            <a:off x="7089908" y="5839300"/>
            <a:ext cx="1502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Forró</a:t>
            </a:r>
            <a:endParaRPr lang="en-US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7D1661A-39AC-3965-5F68-BA9D5B8E5E8A}"/>
              </a:ext>
            </a:extLst>
          </p:cNvPr>
          <p:cNvSpPr txBox="1"/>
          <p:nvPr/>
        </p:nvSpPr>
        <p:spPr>
          <a:xfrm>
            <a:off x="2879124" y="358346"/>
            <a:ext cx="93128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+mj-lt"/>
              </a:rPr>
              <a:t>… from a tool perspective</a:t>
            </a:r>
          </a:p>
        </p:txBody>
      </p:sp>
      <p:sp>
        <p:nvSpPr>
          <p:cNvPr id="38" name="Round Diagonal Corner Rectangle 37">
            <a:extLst>
              <a:ext uri="{FF2B5EF4-FFF2-40B4-BE49-F238E27FC236}">
                <a16:creationId xmlns:a16="http://schemas.microsoft.com/office/drawing/2014/main" id="{CA3EAE6B-619B-B8B8-56FC-D623259398B0}"/>
              </a:ext>
            </a:extLst>
          </p:cNvPr>
          <p:cNvSpPr/>
          <p:nvPr/>
        </p:nvSpPr>
        <p:spPr>
          <a:xfrm>
            <a:off x="9992763" y="4820477"/>
            <a:ext cx="223084" cy="864698"/>
          </a:xfrm>
          <a:prstGeom prst="round2DiagRect">
            <a:avLst>
              <a:gd name="adj1" fmla="val 19540"/>
              <a:gd name="adj2" fmla="val 0"/>
            </a:avLst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315CA08-2E51-A6B4-002F-6E33AB1EE4B1}"/>
              </a:ext>
            </a:extLst>
          </p:cNvPr>
          <p:cNvSpPr txBox="1"/>
          <p:nvPr/>
        </p:nvSpPr>
        <p:spPr>
          <a:xfrm>
            <a:off x="9960807" y="5028170"/>
            <a:ext cx="1309816" cy="3713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Q</a:t>
            </a:r>
            <a:r>
              <a:rPr lang="en-US" dirty="0" err="1"/>
              <a:t>uivela</a:t>
            </a:r>
            <a:endParaRPr lang="en-US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2389923-B8AC-45A8-8E62-BE47AA9E287A}"/>
              </a:ext>
            </a:extLst>
          </p:cNvPr>
          <p:cNvSpPr/>
          <p:nvPr/>
        </p:nvSpPr>
        <p:spPr>
          <a:xfrm>
            <a:off x="9993530" y="3836504"/>
            <a:ext cx="300962" cy="864698"/>
          </a:xfrm>
          <a:prstGeom prst="rect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80648F06-84A1-3773-F3DF-2EF93D559537}"/>
              </a:ext>
            </a:extLst>
          </p:cNvPr>
          <p:cNvSpPr/>
          <p:nvPr/>
        </p:nvSpPr>
        <p:spPr>
          <a:xfrm>
            <a:off x="7262687" y="3836504"/>
            <a:ext cx="300962" cy="864698"/>
          </a:xfrm>
          <a:prstGeom prst="rect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273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C9009-A0E2-EC47-57A2-E256AF776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 the PhD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C01A7A-1859-62E6-6307-C9C6E40674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Purpose: training for doing scientific exploration and discovery</a:t>
            </a:r>
          </a:p>
          <a:p>
            <a:r>
              <a:rPr lang="en-US" dirty="0"/>
              <a:t>Imposter syndrome</a:t>
            </a:r>
          </a:p>
          <a:p>
            <a:r>
              <a:rPr lang="en-US" dirty="0"/>
              <a:t>The beginning, not the end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589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C9009-A0E2-EC47-57A2-E256AF776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 practicing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83AAA6-D89F-6316-768D-145BF3623B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864108"/>
            <a:ext cx="2766310" cy="512064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Dave </a:t>
            </a:r>
            <a:r>
              <a:rPr lang="en-US" dirty="0" err="1"/>
              <a:t>Weckl</a:t>
            </a:r>
            <a:br>
              <a:rPr lang="en-US" dirty="0"/>
            </a:br>
            <a:br>
              <a:rPr lang="en-US"/>
            </a:br>
            <a:r>
              <a:rPr lang="en-US"/>
              <a:t>“You </a:t>
            </a:r>
            <a:r>
              <a:rPr lang="en-US" dirty="0"/>
              <a:t>want to practice your technique so that when you’re playing a song and your creativity tells you to play a certain thing, then your body knows how to turn those creative thoughts into music.” *</a:t>
            </a:r>
            <a:br>
              <a:rPr lang="en-US" dirty="0"/>
            </a:br>
            <a:endParaRPr lang="en-US" dirty="0"/>
          </a:p>
          <a:p>
            <a:r>
              <a:rPr lang="en-US" dirty="0"/>
              <a:t>Victor Wooten</a:t>
            </a:r>
            <a:br>
              <a:rPr lang="en-US" dirty="0"/>
            </a:br>
            <a:br>
              <a:rPr lang="en-US" dirty="0"/>
            </a:br>
            <a:r>
              <a:rPr lang="en-US" dirty="0"/>
              <a:t>“Improvisation is like saying something. So, first, you have to have something to say.” *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6CA8A83B-440A-3FD4-5D35-5B0B3DE145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9408" y="898407"/>
            <a:ext cx="3619457" cy="23575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BF7DECF-A379-FC13-0721-45D121BBD8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9408" y="3505661"/>
            <a:ext cx="3619457" cy="2414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4B8BB0F-F0DE-4000-50E7-E8D694A13A2A}"/>
              </a:ext>
            </a:extLst>
          </p:cNvPr>
          <p:cNvSpPr txBox="1"/>
          <p:nvPr/>
        </p:nvSpPr>
        <p:spPr>
          <a:xfrm>
            <a:off x="3869268" y="6326659"/>
            <a:ext cx="23972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*) Paraphrase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72A215E-4251-8957-3049-3099649D4309}"/>
              </a:ext>
            </a:extLst>
          </p:cNvPr>
          <p:cNvSpPr txBox="1"/>
          <p:nvPr/>
        </p:nvSpPr>
        <p:spPr>
          <a:xfrm>
            <a:off x="6723679" y="6142577"/>
            <a:ext cx="239721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Photo credits:</a:t>
            </a:r>
            <a:br>
              <a:rPr lang="en-US" sz="1100" dirty="0"/>
            </a:br>
            <a:r>
              <a:rPr lang="en-US" sz="1100" dirty="0"/>
              <a:t>Paul Bergen/</a:t>
            </a:r>
            <a:r>
              <a:rPr lang="en-US" sz="1100" dirty="0" err="1"/>
              <a:t>Redferns</a:t>
            </a:r>
            <a:r>
              <a:rPr lang="en-US" sz="1100" dirty="0"/>
              <a:t>.</a:t>
            </a:r>
          </a:p>
          <a:p>
            <a:r>
              <a:rPr lang="en-US" sz="1100" dirty="0"/>
              <a:t>Jeff Hahne/Getty Images.</a:t>
            </a:r>
          </a:p>
        </p:txBody>
      </p:sp>
    </p:spTree>
    <p:extLst>
      <p:ext uri="{BB962C8B-B14F-4D97-AF65-F5344CB8AC3E}">
        <p14:creationId xmlns:p14="http://schemas.microsoft.com/office/powerpoint/2010/main" val="42286174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C9009-A0E2-EC47-57A2-E256AF776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 practicing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83AAA6-D89F-6316-768D-145BF3623B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Write</a:t>
            </a:r>
          </a:p>
          <a:p>
            <a:pPr lvl="1"/>
            <a:r>
              <a:rPr lang="en-US" dirty="0"/>
              <a:t>to sharpen your thinking</a:t>
            </a:r>
          </a:p>
          <a:p>
            <a:pPr lvl="1"/>
            <a:r>
              <a:rPr lang="en-US" dirty="0"/>
              <a:t>to convey ideas and solutions (without ambiguity)</a:t>
            </a:r>
          </a:p>
          <a:p>
            <a:r>
              <a:rPr lang="en-US" dirty="0"/>
              <a:t>Simplify solutions</a:t>
            </a:r>
          </a:p>
          <a:p>
            <a:pPr lvl="1"/>
            <a:r>
              <a:rPr lang="en-US" dirty="0"/>
              <a:t>to sharpen your thinking</a:t>
            </a:r>
          </a:p>
          <a:p>
            <a:r>
              <a:rPr lang="en-US" dirty="0"/>
              <a:t>Look for opportunities to explain your work</a:t>
            </a:r>
          </a:p>
          <a:p>
            <a:pPr lvl="1"/>
            <a:r>
              <a:rPr lang="en-US" dirty="0"/>
              <a:t>so you learn the questions</a:t>
            </a:r>
          </a:p>
          <a:p>
            <a:r>
              <a:rPr lang="en-US" dirty="0"/>
              <a:t>Learn and understand what others do</a:t>
            </a:r>
          </a:p>
          <a:p>
            <a:r>
              <a:rPr lang="en-US" i="1" dirty="0"/>
              <a:t>Build</a:t>
            </a:r>
            <a:r>
              <a:rPr lang="en-US" dirty="0"/>
              <a:t> your vision, and try it out</a:t>
            </a:r>
          </a:p>
          <a:p>
            <a:pPr lvl="1"/>
            <a:r>
              <a:rPr lang="en-US" dirty="0"/>
              <a:t>so you find the problems</a:t>
            </a:r>
          </a:p>
          <a:p>
            <a:r>
              <a:rPr lang="en-US" dirty="0"/>
              <a:t>Take breaks</a:t>
            </a:r>
          </a:p>
        </p:txBody>
      </p:sp>
    </p:spTree>
    <p:extLst>
      <p:ext uri="{BB962C8B-B14F-4D97-AF65-F5344CB8AC3E}">
        <p14:creationId xmlns:p14="http://schemas.microsoft.com/office/powerpoint/2010/main" val="2075152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C9009-A0E2-EC47-57A2-E256AF776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 impact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C01A7A-1859-62E6-6307-C9C6E40674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Freedom to innovate</a:t>
            </a:r>
          </a:p>
          <a:p>
            <a:r>
              <a:rPr lang="en-US" dirty="0"/>
              <a:t>Teach</a:t>
            </a:r>
          </a:p>
          <a:p>
            <a:r>
              <a:rPr lang="en-US" dirty="0"/>
              <a:t>Need: funding / team / community / users</a:t>
            </a:r>
          </a:p>
          <a:p>
            <a:r>
              <a:rPr lang="en-US" dirty="0"/>
              <a:t>Ideas vs long-term projects</a:t>
            </a:r>
          </a:p>
          <a:p>
            <a:r>
              <a:rPr lang="en-US" dirty="0"/>
              <a:t>Career paths</a:t>
            </a:r>
          </a:p>
          <a:p>
            <a:pPr lvl="1"/>
            <a:r>
              <a:rPr lang="en-US" dirty="0"/>
              <a:t>Teacher</a:t>
            </a:r>
          </a:p>
          <a:p>
            <a:pPr lvl="1"/>
            <a:r>
              <a:rPr lang="en-US" dirty="0"/>
              <a:t>Administrator</a:t>
            </a:r>
          </a:p>
          <a:p>
            <a:pPr lvl="1"/>
            <a:r>
              <a:rPr lang="en-US" dirty="0"/>
              <a:t>Manager</a:t>
            </a:r>
          </a:p>
          <a:p>
            <a:pPr lvl="1"/>
            <a:r>
              <a:rPr lang="en-US" dirty="0"/>
              <a:t>Mentor</a:t>
            </a:r>
          </a:p>
          <a:p>
            <a:pPr lvl="1"/>
            <a:r>
              <a:rPr lang="en-US" dirty="0"/>
              <a:t>Individual contributor</a:t>
            </a:r>
          </a:p>
          <a:p>
            <a:pPr lvl="1"/>
            <a:r>
              <a:rPr lang="en-US" dirty="0"/>
              <a:t>Technical leader</a:t>
            </a:r>
          </a:p>
        </p:txBody>
      </p:sp>
    </p:spTree>
    <p:extLst>
      <p:ext uri="{BB962C8B-B14F-4D97-AF65-F5344CB8AC3E}">
        <p14:creationId xmlns:p14="http://schemas.microsoft.com/office/powerpoint/2010/main" val="1197327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992</TotalTime>
  <Words>724</Words>
  <Application>Microsoft Macintosh PowerPoint</Application>
  <PresentationFormat>Widescreen</PresentationFormat>
  <Paragraphs>200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Corbel</vt:lpstr>
      <vt:lpstr>Wingdings 2</vt:lpstr>
      <vt:lpstr>Frame</vt:lpstr>
      <vt:lpstr>The life of a scientist: dream, build, learn, explain</vt:lpstr>
      <vt:lpstr>The life of a scientist—and person</vt:lpstr>
      <vt:lpstr>Outline</vt:lpstr>
      <vt:lpstr>PowerPoint Presentation</vt:lpstr>
      <vt:lpstr>PowerPoint Presentation</vt:lpstr>
      <vt:lpstr>On the PhD</vt:lpstr>
      <vt:lpstr>On practicing</vt:lpstr>
      <vt:lpstr>On practicing</vt:lpstr>
      <vt:lpstr>On impact</vt:lpstr>
      <vt:lpstr>On collaboration</vt:lpstr>
      <vt:lpstr>On writing</vt:lpstr>
      <vt:lpstr>On organization</vt:lpstr>
      <vt:lpstr>On being yourself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life of a scientist: dream, build, learn, explain</dc:title>
  <dc:creator>Rustan Leino</dc:creator>
  <cp:lastModifiedBy>Leino, Rustan</cp:lastModifiedBy>
  <cp:revision>14</cp:revision>
  <cp:lastPrinted>2023-11-20T22:06:51Z</cp:lastPrinted>
  <dcterms:created xsi:type="dcterms:W3CDTF">2023-11-15T14:34:30Z</dcterms:created>
  <dcterms:modified xsi:type="dcterms:W3CDTF">2025-08-29T22:50:55Z</dcterms:modified>
</cp:coreProperties>
</file>